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91A18-BF32-48C0-BB7E-916B197DB9A7}" type="datetimeFigureOut">
              <a:rPr lang="he-IL" smtClean="0"/>
              <a:t>כ"ז/ניסן/תשע"ה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218A4-2812-4E9F-9916-909F160B71A0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terezin.org.il/image/users/120869/ftp/my_files/ODOT/Ghetto-articles/%D7%94%D7%9C%D7%92%D7%94%20%D7%95%D7%99%D7%99%D7%A1%D7%95%D7%91%D7%94-%D7%9C%D7%99%D7%9E%D7%95%D7%93%D7%99%D7%9D%20%D7%91%D7%A1%D7%AA%D7%A8.jpg?id=102903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2253" y="0"/>
            <a:ext cx="4421747" cy="3717032"/>
          </a:xfrm>
          <a:prstGeom prst="rect">
            <a:avLst/>
          </a:prstGeom>
          <a:noFill/>
        </p:spPr>
      </p:pic>
      <p:pic>
        <p:nvPicPr>
          <p:cNvPr id="1028" name="Picture 4" descr="http://he.bcdn.biz/Images/2014/4/28/8db17b33-fd6c-4bd0-bd22-1871b6b251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85186"/>
            <a:ext cx="4716016" cy="37728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פענוח ציורי ילדים מהשואה - רכבת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88640"/>
            <a:ext cx="3960440" cy="6233951"/>
          </a:xfrm>
          <a:prstGeom prst="rect">
            <a:avLst/>
          </a:prstGeom>
          <a:noFill/>
        </p:spPr>
      </p:pic>
      <p:pic>
        <p:nvPicPr>
          <p:cNvPr id="4098" name="Picture 2" descr="פענוח ציורי ילדים מהשואה - ילדה בבית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143375" cy="3133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ציורי ילדים מהשוא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0"/>
            <a:ext cx="4499992" cy="3501008"/>
          </a:xfrm>
          <a:prstGeom prst="rect">
            <a:avLst/>
          </a:prstGeom>
          <a:noFill/>
        </p:spPr>
      </p:pic>
      <p:pic>
        <p:nvPicPr>
          <p:cNvPr id="15364" name="Picture 4" descr="ציורי ילדים מהשואה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3501009"/>
            <a:ext cx="5108465" cy="335699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ציורי ילדים מהשוא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1" y="0"/>
            <a:ext cx="5080000" cy="6858000"/>
          </a:xfrm>
          <a:prstGeom prst="rect">
            <a:avLst/>
          </a:prstGeom>
          <a:noFill/>
        </p:spPr>
      </p:pic>
      <p:pic>
        <p:nvPicPr>
          <p:cNvPr id="17416" name="Picture 8" descr="ציורי ילדים מהשואה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3871783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ציורי ילדים מהשוא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3593" y="116632"/>
            <a:ext cx="4150407" cy="5472608"/>
          </a:xfrm>
          <a:prstGeom prst="rect">
            <a:avLst/>
          </a:prstGeom>
          <a:noFill/>
        </p:spPr>
      </p:pic>
      <p:pic>
        <p:nvPicPr>
          <p:cNvPr id="18436" name="Picture 4" descr="ציורי ילדים מהשואה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77580" cy="33173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ציורי ילדים מהשוא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84783" y="0"/>
            <a:ext cx="4659218" cy="5949280"/>
          </a:xfrm>
          <a:prstGeom prst="rect">
            <a:avLst/>
          </a:prstGeom>
          <a:noFill/>
        </p:spPr>
      </p:pic>
      <p:pic>
        <p:nvPicPr>
          <p:cNvPr id="19458" name="Picture 2" descr="ציורי ילדים מהשואה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9" y="58556"/>
            <a:ext cx="3672408" cy="66342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ציורי ילדים מהשוא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16633"/>
            <a:ext cx="4788023" cy="3194295"/>
          </a:xfrm>
          <a:prstGeom prst="rect">
            <a:avLst/>
          </a:prstGeom>
          <a:noFill/>
        </p:spPr>
      </p:pic>
      <p:pic>
        <p:nvPicPr>
          <p:cNvPr id="20484" name="Picture 4" descr="ציורי ילדים מהשואה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375512"/>
            <a:ext cx="5256584" cy="348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ציורי ילדים מהשוא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94226" y="1"/>
            <a:ext cx="4849774" cy="3212976"/>
          </a:xfrm>
          <a:prstGeom prst="rect">
            <a:avLst/>
          </a:prstGeom>
          <a:noFill/>
        </p:spPr>
      </p:pic>
      <p:pic>
        <p:nvPicPr>
          <p:cNvPr id="21508" name="Picture 4" descr="ציורי ילדים מהשואה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84984"/>
            <a:ext cx="5367191" cy="3573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ציורי ילדים מהשוא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4172" y="1"/>
            <a:ext cx="5139827" cy="3428999"/>
          </a:xfrm>
          <a:prstGeom prst="rect">
            <a:avLst/>
          </a:prstGeom>
          <a:noFill/>
        </p:spPr>
      </p:pic>
      <p:pic>
        <p:nvPicPr>
          <p:cNvPr id="3" name="Picture 4" descr="פענוח ציורי ילדים מהשואה - קשת מעל בית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54557"/>
            <a:ext cx="4499992" cy="34034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ציורי ילדים מהשואה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8532440" cy="53747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‫הצגה על המסך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10</vt:i4>
      </vt:variant>
    </vt:vector>
  </HeadingPairs>
  <TitlesOfParts>
    <vt:vector size="11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Omer Appel</dc:creator>
  <cp:lastModifiedBy>Morim</cp:lastModifiedBy>
  <cp:revision>3</cp:revision>
  <cp:lastPrinted>2015-04-16T10:08:49Z</cp:lastPrinted>
  <dcterms:created xsi:type="dcterms:W3CDTF">2015-04-15T19:23:03Z</dcterms:created>
  <dcterms:modified xsi:type="dcterms:W3CDTF">2015-04-16T10:09:51Z</dcterms:modified>
</cp:coreProperties>
</file>