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7" d="100"/>
          <a:sy n="67" d="100"/>
        </p:scale>
        <p:origin x="-6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מלבן מעוגל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מלבן מעוגל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כותרת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20" name="כותרת משנה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19" name="מציין מיקום של תאריך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9AC4D7-EC2F-47AD-A730-3EE6EA373191}" type="datetimeFigureOut">
              <a:rPr lang="he-IL" smtClean="0"/>
              <a:t>י"ט/חשון/תשע"ד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11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B0519C-8AAE-441C-B582-1AD97A9BC2F3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9AC4D7-EC2F-47AD-A730-3EE6EA373191}" type="datetimeFigureOut">
              <a:rPr lang="he-IL" smtClean="0"/>
              <a:t>י"ט/חשון/תשע"ד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B0519C-8AAE-441C-B582-1AD97A9BC2F3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מלבן מעוגל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מלבן מעוגל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9AC4D7-EC2F-47AD-A730-3EE6EA373191}" type="datetimeFigureOut">
              <a:rPr lang="he-IL" smtClean="0"/>
              <a:t>י"ט/חשון/תשע"ד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B0519C-8AAE-441C-B582-1AD97A9BC2F3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9AC4D7-EC2F-47AD-A730-3EE6EA373191}" type="datetimeFigureOut">
              <a:rPr lang="he-IL" smtClean="0"/>
              <a:t>י"ט/חשון/תשע"ד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B0519C-8AAE-441C-B582-1AD97A9BC2F3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9AC4D7-EC2F-47AD-A730-3EE6EA373191}" type="datetimeFigureOut">
              <a:rPr lang="he-IL" smtClean="0"/>
              <a:t>י"ט/חשון/תשע"ד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B0519C-8AAE-441C-B582-1AD97A9BC2F3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9AC4D7-EC2F-47AD-A730-3EE6EA373191}" type="datetimeFigureOut">
              <a:rPr lang="he-IL" smtClean="0"/>
              <a:t>י"ט/חשון/תשע"ד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B0519C-8AAE-441C-B582-1AD97A9BC2F3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מעוגל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9AC4D7-EC2F-47AD-A730-3EE6EA373191}" type="datetimeFigureOut">
              <a:rPr lang="he-IL" smtClean="0"/>
              <a:t>י"ט/חשון/תשע"ד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B0519C-8AAE-441C-B582-1AD97A9BC2F3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9AC4D7-EC2F-47AD-A730-3EE6EA373191}" type="datetimeFigureOut">
              <a:rPr lang="he-IL" smtClean="0"/>
              <a:t>י"ט/חשון/תשע"ד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B0519C-8AAE-441C-B582-1AD97A9BC2F3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מלבן מעוגל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מלבן עם פינה יחידה מעוגלת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9AC4D7-EC2F-47AD-A730-3EE6EA373191}" type="datetimeFigureOut">
              <a:rPr lang="he-IL" smtClean="0"/>
              <a:t>י"ט/חשון/תשע"ד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B0519C-8AAE-441C-B582-1AD97A9BC2F3}" type="slidenum">
              <a:rPr lang="he-IL" smtClean="0"/>
              <a:t>‹#›</a:t>
            </a:fld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9AC4D7-EC2F-47AD-A730-3EE6EA373191}" type="datetimeFigureOut">
              <a:rPr lang="he-IL" smtClean="0"/>
              <a:t>י"ט/חשון/תשע"ד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B0519C-8AAE-441C-B582-1AD97A9BC2F3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9AC4D7-EC2F-47AD-A730-3EE6EA373191}" type="datetimeFigureOut">
              <a:rPr lang="he-IL" smtClean="0"/>
              <a:t>י"ט/חשון/תשע"ד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B0519C-8AAE-441C-B582-1AD97A9BC2F3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מעוגל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מלבן מעוגל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מציין מיקום של כותרת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25" name="מציין מיקום של תאריך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C9AC4D7-EC2F-47AD-A730-3EE6EA373191}" type="datetimeFigureOut">
              <a:rPr lang="he-IL" smtClean="0"/>
              <a:t>י"ט/חשון/תשע"ד</a:t>
            </a:fld>
            <a:endParaRPr lang="he-IL"/>
          </a:p>
        </p:txBody>
      </p:sp>
      <p:sp>
        <p:nvSpPr>
          <p:cNvPr id="18" name="מציין מיקום של כותרת תחתונה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6B0519C-8AAE-441C-B582-1AD97A9BC2F3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1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r" rtl="1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r" rtl="1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r" rtl="1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r" rtl="1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r" rtl="1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r" rtl="1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r" rtl="1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r" rtl="1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252536" y="1340768"/>
            <a:ext cx="7200800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6600" b="1" dirty="0" smtClean="0">
                <a:solidFill>
                  <a:srgbClr val="FF0000"/>
                </a:solidFill>
                <a:latin typeface="Guttman Calligraphic" pitchFamily="2" charset="-79"/>
                <a:cs typeface="Guttman Calligraphic" pitchFamily="2" charset="-79"/>
              </a:rPr>
              <a:t>חלונות לזיכרון</a:t>
            </a:r>
            <a:endParaRPr lang="he-IL" sz="6600" b="1" dirty="0">
              <a:solidFill>
                <a:srgbClr val="FF0000"/>
              </a:solidFill>
              <a:latin typeface="Guttman Calligraphic" pitchFamily="2" charset="-79"/>
              <a:cs typeface="Guttman Calligraphic" pitchFamily="2" charset="-79"/>
            </a:endParaRPr>
          </a:p>
        </p:txBody>
      </p:sp>
      <p:pic>
        <p:nvPicPr>
          <p:cNvPr id="1026" name="Picture 2" descr="http://www.ynet.co.il/PicServer2/20022007/1035804/00_w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553" y="3678482"/>
            <a:ext cx="2350341" cy="1584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8" name="Picture 4" descr="http://www.edu-negev.gov.il/tapuz/namittp/soah/kid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077072"/>
            <a:ext cx="2592288" cy="18146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0" name="Picture 6" descr="https://encrypted-tbn0.gstatic.com/images?q=tbn:ANd9GcTw16lPRNp4OABmuX1jnLEYjrKfi5bCzUxY0hdhErG2_jnzrLs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780893"/>
            <a:ext cx="1656184" cy="19474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70142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183880" cy="1051560"/>
          </a:xfrm>
        </p:spPr>
        <p:txBody>
          <a:bodyPr/>
          <a:lstStyle/>
          <a:p>
            <a:pPr algn="r"/>
            <a:r>
              <a:rPr lang="he-IL" dirty="0" smtClean="0">
                <a:solidFill>
                  <a:srgbClr val="FF0000"/>
                </a:solidFill>
              </a:rPr>
              <a:t>מה אני יודע על השואה?</a:t>
            </a:r>
            <a:endParaRPr lang="he-IL" dirty="0">
              <a:solidFill>
                <a:srgbClr val="FF0000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7544" y="1700808"/>
            <a:ext cx="8255888" cy="4187952"/>
          </a:xfrm>
        </p:spPr>
        <p:txBody>
          <a:bodyPr/>
          <a:lstStyle/>
          <a:p>
            <a:r>
              <a:rPr lang="he-IL" dirty="0" smtClean="0"/>
              <a:t>השואה הייתה תקופה נוראית בהיסטורית העולם והעם היהודי. בלי רחמים, רצחו הנאצים מיליוני יהודים בלי סיבה, רק משום שהם יהודים.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7099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27584" y="476672"/>
            <a:ext cx="8183880" cy="1051560"/>
          </a:xfrm>
        </p:spPr>
        <p:txBody>
          <a:bodyPr/>
          <a:lstStyle/>
          <a:p>
            <a:r>
              <a:rPr lang="he-I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שאלות</a:t>
            </a:r>
            <a:r>
              <a:rPr lang="he-IL" dirty="0" smtClean="0">
                <a:solidFill>
                  <a:srgbClr val="FF0000"/>
                </a:solidFill>
              </a:rPr>
              <a:t> על ציוריו של יצחק </a:t>
            </a:r>
            <a:r>
              <a:rPr lang="he-IL" dirty="0" err="1" smtClean="0">
                <a:solidFill>
                  <a:srgbClr val="FF0000"/>
                </a:solidFill>
              </a:rPr>
              <a:t>בלפר</a:t>
            </a:r>
            <a:r>
              <a:rPr lang="he-IL" dirty="0" smtClean="0">
                <a:solidFill>
                  <a:srgbClr val="FF0000"/>
                </a:solidFill>
              </a:rPr>
              <a:t>:</a:t>
            </a:r>
            <a:endParaRPr lang="he-IL" dirty="0">
              <a:solidFill>
                <a:srgbClr val="FF0000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1700808"/>
            <a:ext cx="8183880" cy="4187952"/>
          </a:xfrm>
        </p:spPr>
        <p:txBody>
          <a:bodyPr/>
          <a:lstStyle/>
          <a:p>
            <a:pPr algn="r"/>
            <a:r>
              <a:rPr lang="he-IL" i="1" dirty="0" smtClean="0"/>
              <a:t>מהם הנושאים בציוריו?</a:t>
            </a:r>
          </a:p>
          <a:p>
            <a:pPr lvl="1">
              <a:lnSpc>
                <a:spcPct val="150000"/>
              </a:lnSpc>
            </a:pPr>
            <a:r>
              <a:rPr lang="he-IL" dirty="0" smtClean="0"/>
              <a:t>הנושאים בציוריו הם לפני ואחרי השואה והפינוי לגטו.</a:t>
            </a:r>
          </a:p>
          <a:p>
            <a:r>
              <a:rPr lang="he-IL" i="1" dirty="0" smtClean="0"/>
              <a:t>מי הם הדמויות בציוריו?</a:t>
            </a:r>
          </a:p>
          <a:p>
            <a:pPr lvl="1">
              <a:lnSpc>
                <a:spcPct val="150000"/>
              </a:lnSpc>
            </a:pPr>
            <a:r>
              <a:rPr lang="he-IL" dirty="0" smtClean="0"/>
              <a:t>הדמויות בציוריו הם </a:t>
            </a:r>
            <a:r>
              <a:rPr lang="he-IL" dirty="0" err="1" smtClean="0"/>
              <a:t>יאנוש</a:t>
            </a:r>
            <a:r>
              <a:rPr lang="he-IL" dirty="0" smtClean="0"/>
              <a:t> </a:t>
            </a:r>
            <a:r>
              <a:rPr lang="he-IL" dirty="0" err="1" smtClean="0"/>
              <a:t>קורצ'אק</a:t>
            </a:r>
            <a:r>
              <a:rPr lang="he-IL" dirty="0" smtClean="0"/>
              <a:t>, </a:t>
            </a:r>
            <a:r>
              <a:rPr lang="he-IL" dirty="0" err="1" smtClean="0"/>
              <a:t>סטפה</a:t>
            </a:r>
            <a:r>
              <a:rPr lang="he-IL" dirty="0" smtClean="0"/>
              <a:t>, והילדים.</a:t>
            </a:r>
          </a:p>
          <a:p>
            <a:r>
              <a:rPr lang="he-IL" i="1" dirty="0" smtClean="0"/>
              <a:t>אילו מקומות מופיעים בציוריו?</a:t>
            </a:r>
          </a:p>
          <a:p>
            <a:pPr lvl="1">
              <a:lnSpc>
                <a:spcPct val="150000"/>
              </a:lnSpc>
            </a:pPr>
            <a:r>
              <a:rPr lang="he-IL" dirty="0" smtClean="0"/>
              <a:t>המקומות המופיעים בציוריו הם הגטו ובית היתומים.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6680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www.ibelfer.com/galary/paintings_color/paintC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98163" y="1619355"/>
            <a:ext cx="1631268" cy="230775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6" name="TextBox 8"/>
          <p:cNvSpPr txBox="1"/>
          <p:nvPr/>
        </p:nvSpPr>
        <p:spPr>
          <a:xfrm>
            <a:off x="4711272" y="4100020"/>
            <a:ext cx="122413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dirty="0" smtClean="0"/>
              <a:t>דאגה</a:t>
            </a:r>
            <a:endParaRPr lang="he-IL" dirty="0"/>
          </a:p>
        </p:txBody>
      </p:sp>
      <p:pic>
        <p:nvPicPr>
          <p:cNvPr id="7" name="Picture 8" descr="http://www.ibelfer.com/galary/paintings_color/paintC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5090" y="1628800"/>
            <a:ext cx="1670927" cy="2335907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8" name="TextBox 10"/>
          <p:cNvSpPr txBox="1"/>
          <p:nvPr/>
        </p:nvSpPr>
        <p:spPr>
          <a:xfrm>
            <a:off x="3186498" y="4147169"/>
            <a:ext cx="100811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dirty="0" smtClean="0"/>
              <a:t>אימהות</a:t>
            </a:r>
            <a:endParaRPr lang="he-IL" dirty="0"/>
          </a:p>
        </p:txBody>
      </p:sp>
      <p:pic>
        <p:nvPicPr>
          <p:cNvPr id="9" name="Picture 10" descr="http://www.ibelfer.com/galary/paintings_color/paintC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9078" y="1619356"/>
            <a:ext cx="1739474" cy="233929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10" name="TextBox 13"/>
          <p:cNvSpPr txBox="1"/>
          <p:nvPr/>
        </p:nvSpPr>
        <p:spPr>
          <a:xfrm>
            <a:off x="1146858" y="4160429"/>
            <a:ext cx="100811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dirty="0" smtClean="0"/>
              <a:t>פחד</a:t>
            </a:r>
            <a:endParaRPr lang="he-IL" dirty="0"/>
          </a:p>
        </p:txBody>
      </p:sp>
      <p:sp>
        <p:nvSpPr>
          <p:cNvPr id="12" name="TextBox 4"/>
          <p:cNvSpPr txBox="1"/>
          <p:nvPr/>
        </p:nvSpPr>
        <p:spPr>
          <a:xfrm>
            <a:off x="6889738" y="4133909"/>
            <a:ext cx="108012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dirty="0" smtClean="0"/>
              <a:t>אהבה</a:t>
            </a:r>
            <a:endParaRPr lang="he-IL" dirty="0"/>
          </a:p>
        </p:txBody>
      </p:sp>
      <p:pic>
        <p:nvPicPr>
          <p:cNvPr id="13" name="Picture 2" descr="http://www.ibelfer.com/galary/paintings_color/paintCo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01706" y="1619354"/>
            <a:ext cx="1656184" cy="2290041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  <p:sp>
        <p:nvSpPr>
          <p:cNvPr id="11" name="כותרת 1"/>
          <p:cNvSpPr>
            <a:spLocks noGrp="1"/>
          </p:cNvSpPr>
          <p:nvPr>
            <p:ph type="title"/>
          </p:nvPr>
        </p:nvSpPr>
        <p:spPr>
          <a:xfrm>
            <a:off x="434077" y="260648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he-IL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גלריית תמונות של יצחק </a:t>
            </a:r>
            <a:r>
              <a:rPr lang="he-IL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בלפר</a:t>
            </a:r>
            <a:r>
              <a:rPr lang="he-IL" sz="2800" dirty="0" smtClean="0">
                <a:solidFill>
                  <a:srgbClr val="FF0000"/>
                </a:solidFill>
              </a:rPr>
              <a:t>:</a:t>
            </a:r>
            <a:endParaRPr lang="he-IL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329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1.yadvashem.org/yv/en/exhibitions/last_portrait/images/olomucki/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657299"/>
            <a:ext cx="1750570" cy="22621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http://www1.yadvashem.org/yv/en/exhibitions/last_portrait/images/olomucki/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587213"/>
            <a:ext cx="1655008" cy="20269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0" name="Picture 6" descr="http://www1.yadvashem.org/yv/en/exhibitions/last_portrait/images/olomucki/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3517992"/>
            <a:ext cx="1584176" cy="20761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2" name="Picture 8" descr="http://collections.yadvashem.org/photosarchive/s637-469/1008022323904325864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7471" y="1484784"/>
            <a:ext cx="2567135" cy="16868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0" name="כותרת 1"/>
          <p:cNvSpPr>
            <a:spLocks noGrp="1"/>
          </p:cNvSpPr>
          <p:nvPr>
            <p:ph type="title"/>
          </p:nvPr>
        </p:nvSpPr>
        <p:spPr>
          <a:xfrm>
            <a:off x="2337471" y="188640"/>
            <a:ext cx="8183880" cy="1051560"/>
          </a:xfrm>
        </p:spPr>
        <p:txBody>
          <a:bodyPr>
            <a:normAutofit/>
          </a:bodyPr>
          <a:lstStyle/>
          <a:p>
            <a:r>
              <a:rPr lang="he-IL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התקופה הגרועה מכולם:</a:t>
            </a:r>
            <a:endParaRPr lang="he-IL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24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7553417"/>
              </p:ext>
            </p:extLst>
          </p:nvPr>
        </p:nvGraphicFramePr>
        <p:xfrm>
          <a:off x="4499992" y="692696"/>
          <a:ext cx="3960441" cy="3630801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034053"/>
                <a:gridCol w="1926388"/>
              </a:tblGrid>
              <a:tr h="5542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היצירה</a:t>
                      </a:r>
                      <a:r>
                        <a:rPr lang="he-IL" baseline="0" dirty="0" smtClean="0"/>
                        <a:t> מוקדשת ל: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אנטוניה </a:t>
                      </a:r>
                      <a:r>
                        <a:rPr lang="he-IL" dirty="0" err="1" smtClean="0"/>
                        <a:t>אלכסנדרוביץ</a:t>
                      </a:r>
                      <a:r>
                        <a:rPr lang="he-IL" dirty="0" smtClean="0"/>
                        <a:t>'</a:t>
                      </a:r>
                      <a:endParaRPr lang="he-IL" dirty="0"/>
                    </a:p>
                  </a:txBody>
                  <a:tcPr/>
                </a:tc>
              </a:tr>
              <a:tr h="551809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גיל: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15</a:t>
                      </a:r>
                      <a:endParaRPr lang="he-IL" dirty="0"/>
                    </a:p>
                  </a:txBody>
                  <a:tcPr/>
                </a:tc>
              </a:tr>
              <a:tr h="551809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נולדה בתאריך:</a:t>
                      </a:r>
                      <a:r>
                        <a:rPr lang="he-IL" baseline="0" dirty="0" smtClean="0"/>
                        <a:t>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7/9/1928</a:t>
                      </a:r>
                      <a:endParaRPr lang="he-IL" dirty="0"/>
                    </a:p>
                  </a:txBody>
                  <a:tcPr/>
                </a:tc>
              </a:tr>
              <a:tr h="56116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נספתה</a:t>
                      </a:r>
                      <a:r>
                        <a:rPr lang="he-IL" baseline="0" dirty="0" smtClean="0"/>
                        <a:t> בתאריך: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1/3/1943</a:t>
                      </a:r>
                      <a:endParaRPr lang="he-IL" dirty="0"/>
                    </a:p>
                  </a:txBody>
                  <a:tcPr/>
                </a:tc>
              </a:tr>
              <a:tr h="62351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במקום: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err="1" smtClean="0"/>
                        <a:t>Iwacewicze</a:t>
                      </a:r>
                      <a:r>
                        <a:rPr lang="en-US" dirty="0" smtClean="0"/>
                        <a:t> </a:t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שב- </a:t>
                      </a:r>
                      <a:r>
                        <a:rPr lang="en-US" dirty="0" smtClean="0"/>
                        <a:t>Poland</a:t>
                      </a:r>
                      <a:endParaRPr lang="he-IL" dirty="0"/>
                    </a:p>
                  </a:txBody>
                  <a:tcPr/>
                </a:tc>
              </a:tr>
              <a:tr h="685863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פרטים נוספים: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שם האב: דוד.</a:t>
                      </a:r>
                    </a:p>
                    <a:p>
                      <a:pPr rtl="1"/>
                      <a:r>
                        <a:rPr lang="he-IL" dirty="0" smtClean="0"/>
                        <a:t>שם האם: ברטה.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2" name="Picture 4" descr="https://fbcdn-sphotos-e-a.akamaihd.net/hphotos-ak-prn1/18601_523799804316682_1487265203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8760">
            <a:off x="1987890" y="828736"/>
            <a:ext cx="2136366" cy="282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fbcdn-sphotos-c-a.akamaihd.net/hphotos-ak-ash4/1006_523799844316678_1457588563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37482">
            <a:off x="865096" y="1246595"/>
            <a:ext cx="2034384" cy="264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aboutisrael.co.il/var/img/sites_preview/big/79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509120"/>
            <a:ext cx="122413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encrypted-tbn2.gstatic.com/images?q=tbn:ANd9GcRyLFBNDfyY1bpl28iHM-h0_BAHuuZ2nbGxgDTKBLEbn1HKgxe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509120"/>
            <a:ext cx="1147862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albums.tapuz.co.il/flix/buffer/thumbs/flx1625777_2007415152650911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509120"/>
            <a:ext cx="1296144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www.aboutisrael.co.il/var/img/sites_preview/big/79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379" y="4509119"/>
            <a:ext cx="1152128" cy="1222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://i2.ytimg.com/vi/m3hWDy8mzd8/hqdefault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086" y="4509119"/>
            <a:ext cx="1153293" cy="122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313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אנטוניה </a:t>
            </a:r>
            <a:r>
              <a:rPr lang="he-IL" dirty="0" err="1" smtClean="0"/>
              <a:t>אלכסנדרוביץ</a:t>
            </a:r>
            <a:r>
              <a:rPr lang="he-IL" dirty="0" smtClean="0"/>
              <a:t>', נולדה ב-7/9/1928, נספתה ב-1/3/1943, הייתה בת 14.5, </a:t>
            </a:r>
            <a:r>
              <a:rPr lang="he-IL" dirty="0" err="1" smtClean="0"/>
              <a:t>באושביץ</a:t>
            </a:r>
            <a:r>
              <a:rPr lang="he-IL" dirty="0"/>
              <a:t> </a:t>
            </a:r>
            <a:r>
              <a:rPr lang="he-IL" dirty="0" smtClean="0"/>
              <a:t>פולין, שם האב: דוד, שם האם: ברטה.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4035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היבט">
  <a:themeElements>
    <a:clrScheme name="היבט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היבט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היבט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64</TotalTime>
  <Words>154</Words>
  <Application>Microsoft Office PowerPoint</Application>
  <PresentationFormat>‫הצגה על המסך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7</vt:i4>
      </vt:variant>
    </vt:vector>
  </HeadingPairs>
  <TitlesOfParts>
    <vt:vector size="8" baseType="lpstr">
      <vt:lpstr>היבט</vt:lpstr>
      <vt:lpstr>מצגת של PowerPoint</vt:lpstr>
      <vt:lpstr>מה אני יודע על השואה?</vt:lpstr>
      <vt:lpstr>שאלות על ציוריו של יצחק בלפר:</vt:lpstr>
      <vt:lpstr>גלריית תמונות של יצחק בלפר:</vt:lpstr>
      <vt:lpstr>התקופה הגרועה מכולם: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137</dc:creator>
  <cp:lastModifiedBy>137</cp:lastModifiedBy>
  <cp:revision>7</cp:revision>
  <dcterms:created xsi:type="dcterms:W3CDTF">2013-02-28T03:19:51Z</dcterms:created>
  <dcterms:modified xsi:type="dcterms:W3CDTF">2013-10-23T13:36:02Z</dcterms:modified>
</cp:coreProperties>
</file>