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42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3" r:id="rId29"/>
    <p:sldId id="284" r:id="rId30"/>
    <p:sldId id="285" r:id="rId31"/>
    <p:sldId id="307" r:id="rId32"/>
    <p:sldId id="308" r:id="rId33"/>
    <p:sldId id="286" r:id="rId34"/>
    <p:sldId id="309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310" r:id="rId47"/>
    <p:sldId id="311" r:id="rId48"/>
    <p:sldId id="312" r:id="rId49"/>
    <p:sldId id="313" r:id="rId50"/>
    <p:sldId id="314" r:id="rId51"/>
    <p:sldId id="315" r:id="rId52"/>
    <p:sldId id="316" r:id="rId53"/>
    <p:sldId id="317" r:id="rId54"/>
    <p:sldId id="318" r:id="rId55"/>
    <p:sldId id="319" r:id="rId56"/>
    <p:sldId id="320" r:id="rId57"/>
    <p:sldId id="321" r:id="rId58"/>
    <p:sldId id="322" r:id="rId59"/>
    <p:sldId id="323" r:id="rId60"/>
    <p:sldId id="324" r:id="rId61"/>
    <p:sldId id="325" r:id="rId62"/>
    <p:sldId id="326" r:id="rId63"/>
    <p:sldId id="327" r:id="rId64"/>
    <p:sldId id="328" r:id="rId65"/>
    <p:sldId id="329" r:id="rId66"/>
    <p:sldId id="330" r:id="rId67"/>
    <p:sldId id="331" r:id="rId68"/>
    <p:sldId id="332" r:id="rId69"/>
    <p:sldId id="333" r:id="rId70"/>
    <p:sldId id="334" r:id="rId71"/>
    <p:sldId id="335" r:id="rId72"/>
    <p:sldId id="336" r:id="rId73"/>
    <p:sldId id="337" r:id="rId74"/>
    <p:sldId id="338" r:id="rId75"/>
    <p:sldId id="339" r:id="rId76"/>
    <p:sldId id="340" r:id="rId77"/>
    <p:sldId id="341" r:id="rId78"/>
    <p:sldId id="342" r:id="rId79"/>
    <p:sldId id="343" r:id="rId80"/>
    <p:sldId id="344" r:id="rId81"/>
    <p:sldId id="345" r:id="rId82"/>
    <p:sldId id="346" r:id="rId83"/>
    <p:sldId id="347" r:id="rId84"/>
    <p:sldId id="348" r:id="rId85"/>
    <p:sldId id="349" r:id="rId86"/>
    <p:sldId id="350" r:id="rId87"/>
    <p:sldId id="351" r:id="rId88"/>
    <p:sldId id="352" r:id="rId89"/>
    <p:sldId id="353" r:id="rId90"/>
    <p:sldId id="354" r:id="rId91"/>
    <p:sldId id="355" r:id="rId92"/>
    <p:sldId id="356" r:id="rId93"/>
    <p:sldId id="357" r:id="rId94"/>
    <p:sldId id="358" r:id="rId95"/>
    <p:sldId id="359" r:id="rId96"/>
    <p:sldId id="360" r:id="rId97"/>
    <p:sldId id="361" r:id="rId98"/>
    <p:sldId id="362" r:id="rId99"/>
    <p:sldId id="363" r:id="rId100"/>
    <p:sldId id="364" r:id="rId101"/>
    <p:sldId id="365" r:id="rId102"/>
    <p:sldId id="366" r:id="rId103"/>
    <p:sldId id="367" r:id="rId104"/>
    <p:sldId id="368" r:id="rId105"/>
    <p:sldId id="369" r:id="rId106"/>
    <p:sldId id="370" r:id="rId107"/>
    <p:sldId id="371" r:id="rId108"/>
    <p:sldId id="372" r:id="rId109"/>
    <p:sldId id="373" r:id="rId110"/>
    <p:sldId id="374" r:id="rId111"/>
    <p:sldId id="375" r:id="rId112"/>
    <p:sldId id="376" r:id="rId113"/>
    <p:sldId id="377" r:id="rId114"/>
    <p:sldId id="378" r:id="rId115"/>
    <p:sldId id="379" r:id="rId116"/>
    <p:sldId id="380" r:id="rId117"/>
    <p:sldId id="381" r:id="rId118"/>
    <p:sldId id="382" r:id="rId119"/>
    <p:sldId id="383" r:id="rId120"/>
    <p:sldId id="384" r:id="rId121"/>
    <p:sldId id="385" r:id="rId122"/>
    <p:sldId id="386" r:id="rId123"/>
    <p:sldId id="387" r:id="rId124"/>
    <p:sldId id="388" r:id="rId125"/>
    <p:sldId id="389" r:id="rId126"/>
    <p:sldId id="390" r:id="rId127"/>
    <p:sldId id="391" r:id="rId128"/>
    <p:sldId id="392" r:id="rId129"/>
    <p:sldId id="393" r:id="rId130"/>
    <p:sldId id="394" r:id="rId131"/>
    <p:sldId id="395" r:id="rId132"/>
    <p:sldId id="396" r:id="rId133"/>
    <p:sldId id="397" r:id="rId134"/>
    <p:sldId id="398" r:id="rId135"/>
    <p:sldId id="399" r:id="rId136"/>
    <p:sldId id="400" r:id="rId137"/>
    <p:sldId id="401" r:id="rId138"/>
    <p:sldId id="402" r:id="rId139"/>
    <p:sldId id="403" r:id="rId140"/>
    <p:sldId id="404" r:id="rId141"/>
    <p:sldId id="405" r:id="rId142"/>
    <p:sldId id="406" r:id="rId143"/>
    <p:sldId id="407" r:id="rId144"/>
    <p:sldId id="408" r:id="rId145"/>
    <p:sldId id="409" r:id="rId146"/>
    <p:sldId id="410" r:id="rId147"/>
    <p:sldId id="411" r:id="rId148"/>
    <p:sldId id="412" r:id="rId149"/>
    <p:sldId id="413" r:id="rId150"/>
    <p:sldId id="414" r:id="rId151"/>
    <p:sldId id="415" r:id="rId152"/>
    <p:sldId id="416" r:id="rId153"/>
    <p:sldId id="417" r:id="rId154"/>
    <p:sldId id="418" r:id="rId155"/>
    <p:sldId id="419" r:id="rId156"/>
    <p:sldId id="420" r:id="rId157"/>
    <p:sldId id="421" r:id="rId158"/>
    <p:sldId id="422" r:id="rId159"/>
    <p:sldId id="423" r:id="rId160"/>
    <p:sldId id="424" r:id="rId161"/>
    <p:sldId id="425" r:id="rId162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301" autoAdjust="0"/>
    <p:restoredTop sz="94660"/>
  </p:normalViewPr>
  <p:slideViewPr>
    <p:cSldViewPr>
      <p:cViewPr>
        <p:scale>
          <a:sx n="77" d="100"/>
          <a:sy n="77" d="100"/>
        </p:scale>
        <p:origin x="-27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08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slide" Target="slides/slide158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theme" Target="theme/theme1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6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presProps" Target="presProp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ציור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t>כ"ה/סיון/תשע"ג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משחק – כלי-בית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323528" y="1772816"/>
            <a:ext cx="7632848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/>
              <a:t>כדי לעבור לשקופית הבאה יש ללחוץ על הרקע הלבן הריק </a:t>
            </a:r>
            <a:endParaRPr lang="he-IL" sz="3600" dirty="0"/>
          </a:p>
        </p:txBody>
      </p:sp>
      <p:sp>
        <p:nvSpPr>
          <p:cNvPr id="5" name="מלבן מעוגל 4"/>
          <p:cNvSpPr/>
          <p:nvPr/>
        </p:nvSpPr>
        <p:spPr>
          <a:xfrm>
            <a:off x="349003" y="3573016"/>
            <a:ext cx="7632848" cy="14032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 smtClean="0"/>
              <a:t>התשובה מתקבלת על-ידי הלחיצה על המילה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he-IL" sz="3200" dirty="0" smtClean="0"/>
              <a:t>[הקובייה הכחולה] 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97555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אויוון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כסא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54401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די </a:t>
            </a:r>
            <a:r>
              <a:rPr lang="he-IL" dirty="0" err="1"/>
              <a:t>וואַנעס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שולחנות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אמבטיות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טואַלעט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תיקרה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אסלָה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אַלמערס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קערה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390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רצפה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mtClean="0"/>
              <a:t>לא נכון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שרענק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893564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סכינים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663038"/>
            <a:ext cx="2160240" cy="7659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בְּגָדִים)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מחשב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שאַפֿעס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21250" y="1802891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</a:t>
            </a:r>
            <a:r>
              <a:rPr lang="he-IL" dirty="0"/>
              <a:t>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מגירות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39963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דער</a:t>
            </a:r>
            <a:r>
              <a:rPr lang="he-IL" dirty="0"/>
              <a:t> 	</a:t>
            </a:r>
            <a:r>
              <a:rPr lang="he-IL" dirty="0" err="1"/>
              <a:t>ביכֿערשאַנק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מחברת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(אֲרוֹן סְפָרִים )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	</a:t>
            </a:r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מנורה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בגדים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היימען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בתים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הייַזער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בניינים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זכוכיות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דעכער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קיר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גגות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גאָרטן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דשא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גינה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דירות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דירות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6001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/>
              <a:t>טיר</a:t>
            </a:r>
          </a:p>
        </p:txBody>
      </p:sp>
      <p:sp>
        <p:nvSpPr>
          <p:cNvPr id="3" name="מלבן 2"/>
          <p:cNvSpPr/>
          <p:nvPr/>
        </p:nvSpPr>
        <p:spPr>
          <a:xfrm>
            <a:off x="5933256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דלת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צלחת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גלעזער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ריצפה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זכוכית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קאַמערן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חדֶר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קומקום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עסצימער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מַלוֹן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 אוכל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וואַשצימער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33256" y="1802891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  <a:p>
            <a:pPr algn="ctr"/>
            <a:r>
              <a:rPr lang="he-IL" dirty="0" smtClean="0"/>
              <a:t> אמבטיה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שירותים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אַלקאָוועס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 הלבשה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 מיטות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שלאָפֿצימער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חדר שינה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מטבח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טואַלעטן</a:t>
            </a:r>
            <a:endParaRPr lang="he-IL" b="1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 </a:t>
            </a:r>
            <a:r>
              <a:rPr lang="he-IL" dirty="0"/>
              <a:t>שירותים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מרפסות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פֿענצטער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פסנתר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שויב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טלפון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38124" y="1945274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הייף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מטבח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חצרות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וואַנטגעוועבן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טפט ( </a:t>
            </a:r>
            <a:r>
              <a:rPr lang="he-IL" dirty="0" err="1"/>
              <a:t>טַפֵּיט</a:t>
            </a:r>
            <a:r>
              <a:rPr lang="he-IL" dirty="0"/>
              <a:t> קִיר 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צֶמֶר 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גאָרטן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מרפסת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גינה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76121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18542" y="192412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מיטה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42633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גלעזער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0749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כוסות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כוּס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אויוון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כסא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4778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פֿאָטעלשטול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ספות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כורסאות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מדפים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47505" y="186555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אויסקנעט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מרצפת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/>
              <a:t>ּ</a:t>
            </a:r>
            <a:r>
              <a:rPr lang="he-IL" dirty="0" err="1" smtClean="0"/>
              <a:t>יור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/>
              <a:t>שטולן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מגירות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כיסאות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עסלעפֿל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כלי </a:t>
            </a:r>
            <a:r>
              <a:rPr lang="he-IL" dirty="0" smtClean="0"/>
              <a:t>אוכל - כף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סכין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גלאָזוואַרעג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כלי נגינה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כלי זכוכית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זופּלעפֿלעך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כפות </a:t>
            </a:r>
            <a:r>
              <a:rPr lang="he-IL" dirty="0"/>
              <a:t>מרק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מזלגות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לעפֿעלע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 smtClean="0"/>
              <a:t>ּ</a:t>
            </a:r>
            <a:r>
              <a:rPr lang="he-IL" dirty="0" err="1" smtClean="0"/>
              <a:t>פית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סכ</a:t>
            </a:r>
            <a:r>
              <a:rPr lang="en-US" dirty="0" smtClean="0"/>
              <a:t>ּ</a:t>
            </a:r>
            <a:r>
              <a:rPr lang="he-IL" dirty="0" smtClean="0"/>
              <a:t>ין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יאַשיקעס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שמיכה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 smtClean="0"/>
              <a:t>ּ</a:t>
            </a:r>
            <a:r>
              <a:rPr lang="he-IL" dirty="0" err="1" smtClean="0"/>
              <a:t>רית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פּאָליצע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מדף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עיפרון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איירקאָנדיטשן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טלויזיה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מזגן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306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פֿאָטעלשטול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ארון ספרים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16144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40909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דער</a:t>
            </a:r>
            <a:r>
              <a:rPr lang="he-IL" dirty="0"/>
              <a:t> 	</a:t>
            </a:r>
            <a:r>
              <a:rPr lang="he-IL" dirty="0" err="1"/>
              <a:t>ביכֿערשאַנק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מחברת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(אֲרוֹן סְפָרִים )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21816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אויוון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שולחן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40637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די </a:t>
            </a:r>
            <a:r>
              <a:rPr lang="he-IL" dirty="0" err="1"/>
              <a:t>וואַנעס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ספות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אמבטיות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31963" y="18671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593898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58664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טואַלעט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מזנון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אסלָה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64969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אַלמערס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חלונות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46570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מזלג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267744" y="171692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mtClean="0"/>
              <a:t>לא נכון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51437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שרענק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893564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מצעים</a:t>
            </a:r>
          </a:p>
        </p:txBody>
      </p:sp>
      <p:sp>
        <p:nvSpPr>
          <p:cNvPr id="4" name="מלבן 3"/>
          <p:cNvSpPr/>
          <p:nvPr/>
        </p:nvSpPr>
        <p:spPr>
          <a:xfrm>
            <a:off x="5940152" y="2663038"/>
            <a:ext cx="2160240" cy="467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בְּגָדִים)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1709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פרוזדור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3117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שאַפֿעס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21250" y="1802891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</a:t>
            </a:r>
            <a:r>
              <a:rPr lang="he-IL" dirty="0"/>
              <a:t>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מגירות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79660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דער</a:t>
            </a:r>
            <a:r>
              <a:rPr lang="he-IL" dirty="0"/>
              <a:t> 	</a:t>
            </a:r>
            <a:r>
              <a:rPr lang="he-IL" dirty="0" err="1"/>
              <a:t>ביכֿערשאַנק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עט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(אֲרוֹן סְפָרִים )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54401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46099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	</a:t>
            </a:r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תיקרה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בגדים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21642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היימען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בתים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רעפים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48999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4651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הייַזער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בניינים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מזגן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359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דעכער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קירות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גגות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49761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גאָרטן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מדף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גינה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09470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דירות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מיטות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דירות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24923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/>
              <a:t>טיר</a:t>
            </a:r>
          </a:p>
        </p:txBody>
      </p:sp>
      <p:sp>
        <p:nvSpPr>
          <p:cNvPr id="3" name="מלבן 2"/>
          <p:cNvSpPr/>
          <p:nvPr/>
        </p:nvSpPr>
        <p:spPr>
          <a:xfrm>
            <a:off x="5933256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דלת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מצעים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54863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גלעזער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עציץ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זכוכיות  - כוסות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3960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קערה 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64068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קאַמערן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חדֶרים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שידה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4718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עסצימער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/>
              <a:t>שרותים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 אוכל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11300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וואַשצימער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33256" y="1802890"/>
            <a:ext cx="2160240" cy="617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  <a:p>
            <a:pPr algn="ctr"/>
            <a:r>
              <a:rPr lang="he-IL" dirty="0" smtClean="0"/>
              <a:t> אמבטיה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דירה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81387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אַלקאָוועס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בגדים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 מיטות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53201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שלאָפֿצימער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חדר-שינָה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מטבח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18429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טואַלעטן</a:t>
            </a:r>
            <a:endParaRPr lang="he-IL" b="1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 </a:t>
            </a:r>
            <a:r>
              <a:rPr lang="he-IL" dirty="0"/>
              <a:t>שירותים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חצר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43886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פֿענצטער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כרית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95671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שויב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טלפון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868144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חלון זכוכית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2967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74718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הייף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מנורת לילה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חצרות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9148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וואַנטגעוועבן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טפט ( </a:t>
            </a:r>
            <a:r>
              <a:rPr lang="he-IL" dirty="0" err="1"/>
              <a:t>טַפֵּיט</a:t>
            </a:r>
            <a:r>
              <a:rPr lang="he-IL" dirty="0"/>
              <a:t> קִיר 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מקרר</a:t>
            </a:r>
            <a:r>
              <a:rPr lang="he-IL" dirty="0"/>
              <a:t> 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6885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גאָרטן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פרח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גינה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43362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שטיח</a:t>
            </a:r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00352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גלעזער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0749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כוסות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שעון 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46651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אויוון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שידה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43462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פֿאָטעלשטול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מזלג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8648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כורסאות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כף מרק</a:t>
            </a:r>
          </a:p>
        </p:txBody>
      </p:sp>
      <p:sp>
        <p:nvSpPr>
          <p:cNvPr id="7" name="מלבן 6"/>
          <p:cNvSpPr/>
          <p:nvPr/>
        </p:nvSpPr>
        <p:spPr>
          <a:xfrm>
            <a:off x="2147505" y="186555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20821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אויסקנעט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מנורה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/>
              <a:t>ּ</a:t>
            </a:r>
            <a:r>
              <a:rPr lang="he-IL" dirty="0" err="1" smtClean="0"/>
              <a:t>יור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10834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/>
              <a:t>שטולן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עציץ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כיסאות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57971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עסלעפֿל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כלי </a:t>
            </a:r>
            <a:r>
              <a:rPr lang="he-IL" dirty="0" smtClean="0"/>
              <a:t>אוכל - כף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רהיט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6242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גלאָזוואַרעג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ריצפה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כלי זכוכית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95175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זופּלעפֿלעך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כפות </a:t>
            </a:r>
            <a:r>
              <a:rPr lang="he-IL" dirty="0"/>
              <a:t>מרק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טלפון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4673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לעפֿעלע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 smtClean="0"/>
              <a:t>ּ</a:t>
            </a:r>
            <a:r>
              <a:rPr lang="he-IL" dirty="0" err="1" smtClean="0"/>
              <a:t>פית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אמבטיה</a:t>
            </a:r>
          </a:p>
        </p:txBody>
      </p:sp>
      <p:sp>
        <p:nvSpPr>
          <p:cNvPr id="7" name="מלבן 6"/>
          <p:cNvSpPr/>
          <p:nvPr/>
        </p:nvSpPr>
        <p:spPr>
          <a:xfrm>
            <a:off x="2146953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25912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יאַשיקעס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טלוויזיה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 smtClean="0"/>
              <a:t>ּ</a:t>
            </a:r>
            <a:r>
              <a:rPr lang="he-IL" dirty="0" err="1" smtClean="0"/>
              <a:t>ריות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6301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פּאָליצע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מדף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כיור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29729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איירקאָנדיטשן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מזלג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מזגן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86557113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פֿאָטעלשטול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מזנון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9954260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אויוון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כסא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39132448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די </a:t>
            </a:r>
            <a:r>
              <a:rPr lang="he-IL" dirty="0" err="1"/>
              <a:t>וואַנעס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שולחנות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אמבטיות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68932167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טואַלעט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תיקרה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אסלָה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26574870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אַלמערס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קערה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7115796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רצפה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mtClean="0"/>
              <a:t>לא נכון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46857424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שרענק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893564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סכינים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663038"/>
            <a:ext cx="2160240" cy="467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בְּגָדִים)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23600433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מחשב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88103669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שאַפֿעס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21250" y="1802891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</a:t>
            </a:r>
            <a:r>
              <a:rPr lang="he-IL" dirty="0"/>
              <a:t>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מגירות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36715911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דער</a:t>
            </a:r>
            <a:r>
              <a:rPr lang="he-IL" dirty="0"/>
              <a:t> 	</a:t>
            </a:r>
            <a:r>
              <a:rPr lang="he-IL" dirty="0" err="1"/>
              <a:t>ביכֿערשאַנק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מחברת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(אֲרוֹן סְפָרִים )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32707175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	</a:t>
            </a:r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מנורה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בגדים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48886817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היימען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בתים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30552947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36069083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אַלמערס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קערה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14360816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רצפה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mtClean="0"/>
              <a:t>לא נכון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34912200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שרענק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893564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סכינים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663038"/>
            <a:ext cx="2160240" cy="467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בְּגָדִים)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42486322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מחשב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15244589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שאַפֿעס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21250" y="1802891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</a:t>
            </a:r>
            <a:r>
              <a:rPr lang="he-IL" dirty="0"/>
              <a:t>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מגירות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85707148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דער</a:t>
            </a:r>
            <a:r>
              <a:rPr lang="he-IL" dirty="0"/>
              <a:t> 	</a:t>
            </a:r>
            <a:r>
              <a:rPr lang="he-IL" dirty="0" err="1"/>
              <a:t>ביכֿערשאַנק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מחברת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(אֲרוֹן סְפָרִים )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26855785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	</a:t>
            </a:r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מנורה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בגדים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03351239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היימען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בתים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71740553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0001906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הייַזער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בניינים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זכוכיות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97696625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דעכער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קיר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גג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33539418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גאָרטן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דשא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גינה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77452810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דירות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דירות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23157775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/>
              <a:t>טיר</a:t>
            </a:r>
          </a:p>
        </p:txBody>
      </p:sp>
      <p:sp>
        <p:nvSpPr>
          <p:cNvPr id="3" name="מלבן 2"/>
          <p:cNvSpPr/>
          <p:nvPr/>
        </p:nvSpPr>
        <p:spPr>
          <a:xfrm>
            <a:off x="5933256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דלת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פרח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99348438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גלעזער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ריצפה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זכוכית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08856400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64934796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קאַמערן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חדֶר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קומקום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70675689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עסצימער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מַלוֹן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 אוכל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94698077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וואַשצימער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33256" y="1802891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  <a:p>
            <a:pPr algn="ctr"/>
            <a:r>
              <a:rPr lang="he-IL" dirty="0" smtClean="0"/>
              <a:t> אמבטיה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שירותים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44255046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אַלקאָוועס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 הלבשה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 מיטות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05217463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שלאָפֿצימער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חדר שינה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מטבח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99973416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טואַלעטן</a:t>
            </a:r>
            <a:endParaRPr lang="he-IL" b="1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חדרי </a:t>
            </a:r>
            <a:r>
              <a:rPr lang="he-IL" dirty="0"/>
              <a:t>שירותים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מרפסות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57442075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פֿענצטער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פסנתר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90035345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שויב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טלפון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83530956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הייף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מטבח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חצרות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95410554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וואַנטגעוועבן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טפט ( </a:t>
            </a:r>
            <a:r>
              <a:rPr lang="he-IL" dirty="0" err="1"/>
              <a:t>טַפֵּיט</a:t>
            </a:r>
            <a:r>
              <a:rPr lang="he-IL" dirty="0"/>
              <a:t> קִיר 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צֶמֶר 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0787639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גאָרטן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מרפסת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גינה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32631862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חדֶר</a:t>
            </a:r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78766879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גלעזער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0749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כוסות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כוּס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10379802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אויוון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כסא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55590365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פֿאָטעלשטול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ספות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42267989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כורסאות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מדפים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47505" y="186555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68402179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אויסקנעט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מרצפת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/>
              <a:t>ּ</a:t>
            </a:r>
            <a:r>
              <a:rPr lang="he-IL" dirty="0" err="1" smtClean="0"/>
              <a:t>יור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81477915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/>
              <a:t>שטולן</a:t>
            </a:r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מגירות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כיסאות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23649334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עסלעפֿל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כלי </a:t>
            </a:r>
            <a:r>
              <a:rPr lang="he-IL" dirty="0" smtClean="0"/>
              <a:t>אוכל - כף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סכין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27976893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גלאָזוואַרעג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כלי נגינה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כלי זכוכית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43436847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זופּלעפֿלעך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כפות </a:t>
            </a:r>
            <a:r>
              <a:rPr lang="he-IL" dirty="0"/>
              <a:t>מרק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מזלגות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50732147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לעפֿעלע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 smtClean="0"/>
              <a:t>ּ</a:t>
            </a:r>
            <a:r>
              <a:rPr lang="he-IL" dirty="0" err="1" smtClean="0"/>
              <a:t>פית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סכ</a:t>
            </a:r>
            <a:r>
              <a:rPr lang="en-US" dirty="0" smtClean="0"/>
              <a:t>ּ</a:t>
            </a:r>
            <a:r>
              <a:rPr lang="he-IL" dirty="0" smtClean="0"/>
              <a:t>ין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46665328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יאַשיקעס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שמיכה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</a:t>
            </a:r>
            <a:r>
              <a:rPr lang="en-US" dirty="0" smtClean="0"/>
              <a:t>ּ</a:t>
            </a:r>
            <a:r>
              <a:rPr lang="he-IL" dirty="0" err="1" smtClean="0"/>
              <a:t>רית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10422348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פּאָליצע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מדף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עיפרון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94413439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איירקאָנדיטשן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מאוורר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מזגן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99827056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פֿאָטעלשטול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כורסה 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ספות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19928988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דער</a:t>
            </a:r>
            <a:r>
              <a:rPr lang="he-IL" dirty="0"/>
              <a:t> 	</a:t>
            </a:r>
            <a:r>
              <a:rPr lang="he-IL" dirty="0" err="1"/>
              <a:t>ביכֿערשאַנק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מחברת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(אֲרוֹן סְפָרִים )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96789363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אויוון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err="1" smtClean="0"/>
              <a:t>כסא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0933905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די </a:t>
            </a:r>
            <a:r>
              <a:rPr lang="he-IL" dirty="0" err="1"/>
              <a:t>וואַנעס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ספות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אמבטיות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26000792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טואַלעט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מזנון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אסלָה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72613019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אַלמערס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חלונות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74466371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מזלג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mtClean="0"/>
              <a:t>לא נכון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17929471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שרענק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893564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מצעים</a:t>
            </a:r>
          </a:p>
        </p:txBody>
      </p:sp>
      <p:sp>
        <p:nvSpPr>
          <p:cNvPr id="4" name="מלבן 3"/>
          <p:cNvSpPr/>
          <p:nvPr/>
        </p:nvSpPr>
        <p:spPr>
          <a:xfrm>
            <a:off x="5940152" y="2663038"/>
            <a:ext cx="2160240" cy="467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בְּגָדִים)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11609492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 אֲרון 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פרוזדור 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84572554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שאַפֿעס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21250" y="1802891"/>
            <a:ext cx="216024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ארונות </a:t>
            </a:r>
            <a:r>
              <a:rPr lang="he-IL" dirty="0"/>
              <a:t>( </a:t>
            </a:r>
            <a:r>
              <a:rPr lang="he-IL" dirty="0" smtClean="0"/>
              <a:t>אֲרונות </a:t>
            </a:r>
            <a:r>
              <a:rPr lang="he-IL" dirty="0"/>
              <a:t>בְּגָדִים)</a:t>
            </a:r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מגירות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49435931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דער</a:t>
            </a:r>
            <a:r>
              <a:rPr lang="he-IL" dirty="0"/>
              <a:t> 	</a:t>
            </a:r>
            <a:r>
              <a:rPr lang="he-IL" dirty="0" err="1"/>
              <a:t>ביכֿערשאַנק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עט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(אֲרוֹן סְפָרִים )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89054894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dirty="0"/>
              <a:t>	</a:t>
            </a:r>
            <a:r>
              <a:rPr lang="he-IL" dirty="0" smtClean="0"/>
              <a:t>די </a:t>
            </a:r>
            <a:r>
              <a:rPr lang="he-IL" dirty="0" err="1"/>
              <a:t>קליידערשראַנק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תיקרה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ארון בגדים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97622132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היימען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בתים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רעפים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55298731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שטוב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תנור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40152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בית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17256328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הייַזער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בניינים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/>
              <a:t>מזגן</a:t>
            </a:r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 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93421341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דעכער</a:t>
            </a:r>
            <a:endParaRPr lang="he-IL" dirty="0"/>
          </a:p>
        </p:txBody>
      </p:sp>
      <p:sp>
        <p:nvSpPr>
          <p:cNvPr id="3" name="מלבן 2"/>
          <p:cNvSpPr/>
          <p:nvPr/>
        </p:nvSpPr>
        <p:spPr>
          <a:xfrm>
            <a:off x="5940152" y="1916832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כיסא</a:t>
            </a:r>
            <a:endParaRPr lang="he-IL" dirty="0"/>
          </a:p>
        </p:txBody>
      </p:sp>
      <p:sp>
        <p:nvSpPr>
          <p:cNvPr id="4" name="מלבן 3"/>
          <p:cNvSpPr/>
          <p:nvPr/>
        </p:nvSpPr>
        <p:spPr>
          <a:xfrm>
            <a:off x="5933256" y="2708920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גג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2154401" y="1874899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לא נכון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2147505" y="2666987"/>
            <a:ext cx="216024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נכון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94390897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1312</Words>
  <Application>Microsoft Office PowerPoint</Application>
  <PresentationFormat>‫הצגה על המסך (4:3)</PresentationFormat>
  <Paragraphs>806</Paragraphs>
  <Slides>161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161</vt:i4>
      </vt:variant>
    </vt:vector>
  </HeadingPairs>
  <TitlesOfParts>
    <vt:vector size="162" baseType="lpstr">
      <vt:lpstr>ערכת נושא של Office</vt:lpstr>
      <vt:lpstr>משחק – כלי-בית</vt:lpstr>
      <vt:lpstr>דער אויוון</vt:lpstr>
      <vt:lpstr>די וואַנעס</vt:lpstr>
      <vt:lpstr>דער טואַלעט</vt:lpstr>
      <vt:lpstr>די אַלמערס</vt:lpstr>
      <vt:lpstr>די שראַנק</vt:lpstr>
      <vt:lpstr>די שרענק</vt:lpstr>
      <vt:lpstr>די קליידערשראַנק</vt:lpstr>
      <vt:lpstr>די שאַפֿעס</vt:lpstr>
      <vt:lpstr>דער  ביכֿערשאַנק</vt:lpstr>
      <vt:lpstr> די קליידערשראַנק</vt:lpstr>
      <vt:lpstr>די היימען</vt:lpstr>
      <vt:lpstr>די שטוב</vt:lpstr>
      <vt:lpstr>די הייַזער</vt:lpstr>
      <vt:lpstr>די דעכער</vt:lpstr>
      <vt:lpstr>דער גאָרטן</vt:lpstr>
      <vt:lpstr>די דירות</vt:lpstr>
      <vt:lpstr>די טיר</vt:lpstr>
      <vt:lpstr>דאָס גלעזער</vt:lpstr>
      <vt:lpstr>דאָס צימער</vt:lpstr>
      <vt:lpstr>די קאַמערן</vt:lpstr>
      <vt:lpstr>דאָס עסצימער</vt:lpstr>
      <vt:lpstr>דאָס וואַשצימער</vt:lpstr>
      <vt:lpstr>די אַלקאָוועס</vt:lpstr>
      <vt:lpstr>דאָס שלאָפֿצימער</vt:lpstr>
      <vt:lpstr>די טואַלעטן</vt:lpstr>
      <vt:lpstr>די פֿענצטער</vt:lpstr>
      <vt:lpstr>די שויב</vt:lpstr>
      <vt:lpstr>די הייף</vt:lpstr>
      <vt:lpstr>די וואַנטגעוועבן</vt:lpstr>
      <vt:lpstr>דער גאָרטן</vt:lpstr>
      <vt:lpstr>די שטוב</vt:lpstr>
      <vt:lpstr>די גלעזער</vt:lpstr>
      <vt:lpstr>דער אויוון</vt:lpstr>
      <vt:lpstr>די פֿאָטעלשטול</vt:lpstr>
      <vt:lpstr>די פֿאָטעלן</vt:lpstr>
      <vt:lpstr>דער אויסקנעט</vt:lpstr>
      <vt:lpstr>די שטולן</vt:lpstr>
      <vt:lpstr>דער עסלעפֿל</vt:lpstr>
      <vt:lpstr>דאָס גלאָזוואַרעג</vt:lpstr>
      <vt:lpstr>די זופּלעפֿלעך</vt:lpstr>
      <vt:lpstr>דאָס לעפֿעלע</vt:lpstr>
      <vt:lpstr>די יאַשיקעס</vt:lpstr>
      <vt:lpstr>די פּאָליצע</vt:lpstr>
      <vt:lpstr>דער איירקאָנדיטשן</vt:lpstr>
      <vt:lpstr>די פֿאָטעלשטול</vt:lpstr>
      <vt:lpstr>דער  ביכֿערשאַנק</vt:lpstr>
      <vt:lpstr>דער אויוון</vt:lpstr>
      <vt:lpstr>די וואַנעס</vt:lpstr>
      <vt:lpstr>דער טואַלעט</vt:lpstr>
      <vt:lpstr>די אַלמערס</vt:lpstr>
      <vt:lpstr>די שראַנק</vt:lpstr>
      <vt:lpstr>די שרענק</vt:lpstr>
      <vt:lpstr>די קליידערשראַנק</vt:lpstr>
      <vt:lpstr>די שאַפֿעס</vt:lpstr>
      <vt:lpstr>דער  ביכֿערשאַנק</vt:lpstr>
      <vt:lpstr> די קליידערשראַנק</vt:lpstr>
      <vt:lpstr>די היימען</vt:lpstr>
      <vt:lpstr>די שטוב</vt:lpstr>
      <vt:lpstr>די הייַזער</vt:lpstr>
      <vt:lpstr>די דעכער</vt:lpstr>
      <vt:lpstr>דער גאָרטן</vt:lpstr>
      <vt:lpstr>די דירות</vt:lpstr>
      <vt:lpstr>די טיר</vt:lpstr>
      <vt:lpstr>די גלעזער</vt:lpstr>
      <vt:lpstr>דאָס צימער</vt:lpstr>
      <vt:lpstr>די קאַמערן</vt:lpstr>
      <vt:lpstr>דאָס עסצימער</vt:lpstr>
      <vt:lpstr>דאָס וואַשצימער</vt:lpstr>
      <vt:lpstr>די אַלקאָוועס</vt:lpstr>
      <vt:lpstr>דאָס שלאָפֿצימער</vt:lpstr>
      <vt:lpstr>די טואַלעטן</vt:lpstr>
      <vt:lpstr>די פֿענצטער</vt:lpstr>
      <vt:lpstr>די שויב</vt:lpstr>
      <vt:lpstr>די הייף</vt:lpstr>
      <vt:lpstr>די וואַנטגעוועבן</vt:lpstr>
      <vt:lpstr>דער גאָרטן</vt:lpstr>
      <vt:lpstr>די שטוב</vt:lpstr>
      <vt:lpstr>די גלעזער</vt:lpstr>
      <vt:lpstr>דער אויוון</vt:lpstr>
      <vt:lpstr>די פֿאָטעלשטול</vt:lpstr>
      <vt:lpstr>די פֿאָטעלן</vt:lpstr>
      <vt:lpstr>דער אויסקנעט</vt:lpstr>
      <vt:lpstr>די שטולן</vt:lpstr>
      <vt:lpstr>דער עסלעפֿל</vt:lpstr>
      <vt:lpstr>דאָס גלאָזוואַרעג</vt:lpstr>
      <vt:lpstr>די זופּלעפֿלעך</vt:lpstr>
      <vt:lpstr>דאָס לעפֿעלע</vt:lpstr>
      <vt:lpstr>די יאַשיקעס</vt:lpstr>
      <vt:lpstr>די פּאָליצע</vt:lpstr>
      <vt:lpstr>דער איירקאָנדיטשן</vt:lpstr>
      <vt:lpstr>די פֿאָטעלשטול</vt:lpstr>
      <vt:lpstr>דער אויוון</vt:lpstr>
      <vt:lpstr>די וואַנעס</vt:lpstr>
      <vt:lpstr>דער טואַלעט</vt:lpstr>
      <vt:lpstr>די אַלמערס</vt:lpstr>
      <vt:lpstr>די שראַנק</vt:lpstr>
      <vt:lpstr>די שרענק</vt:lpstr>
      <vt:lpstr>די קליידערשראַנק</vt:lpstr>
      <vt:lpstr>די שאַפֿעס</vt:lpstr>
      <vt:lpstr>דער  ביכֿערשאַנק</vt:lpstr>
      <vt:lpstr> די קליידערשראַנק</vt:lpstr>
      <vt:lpstr>די היימען</vt:lpstr>
      <vt:lpstr>די שטוב</vt:lpstr>
      <vt:lpstr>די אַלמערס</vt:lpstr>
      <vt:lpstr>די שראַנק</vt:lpstr>
      <vt:lpstr>די שרענק</vt:lpstr>
      <vt:lpstr>די קליידערשראַנק</vt:lpstr>
      <vt:lpstr>די שאַפֿעס</vt:lpstr>
      <vt:lpstr>דער  ביכֿערשאַנק</vt:lpstr>
      <vt:lpstr> די קליידערשראַנק</vt:lpstr>
      <vt:lpstr>די היימען</vt:lpstr>
      <vt:lpstr>די שטוב</vt:lpstr>
      <vt:lpstr>די הייַזער</vt:lpstr>
      <vt:lpstr>די דעכער</vt:lpstr>
      <vt:lpstr>דער גאָרטן</vt:lpstr>
      <vt:lpstr>די דירות</vt:lpstr>
      <vt:lpstr>די טיר</vt:lpstr>
      <vt:lpstr>דאָס גלעזער</vt:lpstr>
      <vt:lpstr>דאָס צימער</vt:lpstr>
      <vt:lpstr>די קאַמערן</vt:lpstr>
      <vt:lpstr>דאָס עסצימער</vt:lpstr>
      <vt:lpstr>דאָס וואַשצימער</vt:lpstr>
      <vt:lpstr>די אַלקאָוועס</vt:lpstr>
      <vt:lpstr>דאָס שלאָפֿצימער</vt:lpstr>
      <vt:lpstr>די טואַלעטן</vt:lpstr>
      <vt:lpstr>די פֿענצטער</vt:lpstr>
      <vt:lpstr>די שויב</vt:lpstr>
      <vt:lpstr>די הייף</vt:lpstr>
      <vt:lpstr>די וואַנטגעוועבן</vt:lpstr>
      <vt:lpstr>דער גאָרטן</vt:lpstr>
      <vt:lpstr>די שטוב</vt:lpstr>
      <vt:lpstr>די גלעזער</vt:lpstr>
      <vt:lpstr>דער אויוון</vt:lpstr>
      <vt:lpstr>די פֿאָטעלשטול</vt:lpstr>
      <vt:lpstr>די פֿאָטעלן</vt:lpstr>
      <vt:lpstr>דער אויסקנעט</vt:lpstr>
      <vt:lpstr>די שטולן</vt:lpstr>
      <vt:lpstr>דער עסלעפֿל</vt:lpstr>
      <vt:lpstr>דאָס גלאָזוואַרעג</vt:lpstr>
      <vt:lpstr>די זופּלעפֿלעך</vt:lpstr>
      <vt:lpstr>דאָס לעפֿעלע</vt:lpstr>
      <vt:lpstr>די יאַשיקעס</vt:lpstr>
      <vt:lpstr>די פּאָליצע</vt:lpstr>
      <vt:lpstr>דער איירקאָנדיטשן</vt:lpstr>
      <vt:lpstr>די פֿאָטעלשטול</vt:lpstr>
      <vt:lpstr>דער  ביכֿערשאַנק</vt:lpstr>
      <vt:lpstr>דער אויוון</vt:lpstr>
      <vt:lpstr>די וואַנעס</vt:lpstr>
      <vt:lpstr>דער טואַלעט</vt:lpstr>
      <vt:lpstr>די אַלמערס</vt:lpstr>
      <vt:lpstr>די שראַנק</vt:lpstr>
      <vt:lpstr>די שרענק</vt:lpstr>
      <vt:lpstr>די קליידערשראַנק</vt:lpstr>
      <vt:lpstr>די שאַפֿעס</vt:lpstr>
      <vt:lpstr>דער  ביכֿערשאַנק</vt:lpstr>
      <vt:lpstr> די קליידערשראַנק</vt:lpstr>
      <vt:lpstr>די היימען</vt:lpstr>
      <vt:lpstr>די שטוב</vt:lpstr>
      <vt:lpstr>די הייַזער</vt:lpstr>
      <vt:lpstr>די דעכער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דער אויוון</dc:title>
  <cp:lastModifiedBy>137</cp:lastModifiedBy>
  <cp:revision>96</cp:revision>
  <dcterms:modified xsi:type="dcterms:W3CDTF">2013-06-03T16:26:21Z</dcterms:modified>
</cp:coreProperties>
</file>