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82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883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962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03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284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885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715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737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18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966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190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19749-521D-4E8B-A06E-8AF1D07E845C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58C88-0654-4CE5-9F5C-48F3921A82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59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e-IL" sz="3200" dirty="0" err="1"/>
              <a:t>צוגעגיירט</a:t>
            </a:r>
            <a:r>
              <a:rPr lang="he-IL" sz="3200" dirty="0"/>
              <a:t> פֿון :   יובל בכר</a:t>
            </a:r>
          </a:p>
          <a:p>
            <a:pPr marL="0" indent="0">
              <a:buNone/>
            </a:pPr>
            <a:r>
              <a:rPr lang="he-IL" sz="3200" dirty="0"/>
              <a:t>                           </a:t>
            </a:r>
            <a:r>
              <a:rPr lang="he-IL" sz="3200" dirty="0" err="1"/>
              <a:t>שולע</a:t>
            </a:r>
            <a:r>
              <a:rPr lang="he-IL" sz="3200" dirty="0"/>
              <a:t> :   אורט חולון  </a:t>
            </a:r>
          </a:p>
          <a:p>
            <a:pPr marL="0" indent="0">
              <a:buNone/>
            </a:pPr>
            <a:r>
              <a:rPr lang="he-IL" sz="3200" dirty="0"/>
              <a:t>                          תשע</a:t>
            </a:r>
            <a:r>
              <a:rPr lang="he-IL" dirty="0" smtClean="0"/>
              <a:t>"</a:t>
            </a:r>
            <a:r>
              <a:rPr lang="he-IL" dirty="0"/>
              <a:t>ט</a:t>
            </a:r>
            <a:r>
              <a:rPr lang="he-IL" sz="3200" dirty="0"/>
              <a:t> / 2018 - 2019</a:t>
            </a:r>
          </a:p>
          <a:p>
            <a:pPr marL="0" indent="0">
              <a:buNone/>
            </a:pP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בתמיכת הרשות הלאומית לתרבות היידיש</a:t>
            </a:r>
          </a:p>
        </p:txBody>
      </p:sp>
      <p:pic>
        <p:nvPicPr>
          <p:cNvPr id="2052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962" y="4258074"/>
            <a:ext cx="3659258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מלבן 1"/>
          <p:cNvSpPr/>
          <p:nvPr/>
        </p:nvSpPr>
        <p:spPr>
          <a:xfrm>
            <a:off x="7805607" y="5062143"/>
            <a:ext cx="20505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cap="none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חלק ג </a:t>
            </a:r>
            <a:endParaRPr lang="he-IL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8735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000">
        <p15:prstTrans prst="curtains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זמן עבר – די </a:t>
            </a:r>
            <a:r>
              <a:rPr lang="he-IL" dirty="0" err="1" smtClean="0"/>
              <a:t>פֿאַרגאַנגענע</a:t>
            </a:r>
            <a:r>
              <a:rPr lang="he-IL" dirty="0" smtClean="0"/>
              <a:t> </a:t>
            </a:r>
            <a:r>
              <a:rPr lang="he-IL" dirty="0" err="1" smtClean="0"/>
              <a:t>צייַט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הסבר ראה באתר חומר לימודי / זמן עבר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40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014344" y="653697"/>
            <a:ext cx="8229600" cy="1143000"/>
          </a:xfrm>
        </p:spPr>
        <p:txBody>
          <a:bodyPr>
            <a:noAutofit/>
          </a:bodyPr>
          <a:lstStyle/>
          <a:p>
            <a:pPr lvl="0" rtl="0" eaLnBrk="0" fontAlgn="base" hangingPunct="0">
              <a:spcAft>
                <a:spcPct val="0"/>
              </a:spcAft>
            </a:pPr>
            <a:r>
              <a:rPr lang="he-IL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האָבן </a:t>
            </a:r>
            <a:r>
              <a:rPr lang="he-IL" altLang="en-US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מיר</a:t>
            </a:r>
            <a:r>
              <a:rPr lang="he-IL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אַ </a:t>
            </a:r>
            <a:r>
              <a:rPr lang="he-IL" altLang="en-US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ניגונדל</a:t>
            </a:r>
            <a:r>
              <a:rPr lang="en-US" altLang="en-US" sz="3200" dirty="0"/>
              <a:t/>
            </a:r>
            <a:br>
              <a:rPr lang="en-US" altLang="en-US" sz="3200" dirty="0"/>
            </a:br>
            <a:r>
              <a:rPr lang="he-IL" altLang="en-US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ווערטער</a:t>
            </a:r>
            <a:r>
              <a:rPr lang="he-IL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און </a:t>
            </a:r>
            <a:r>
              <a:rPr lang="he-IL" altLang="en-US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מוזיק</a:t>
            </a:r>
            <a:r>
              <a:rPr lang="he-IL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 : נחום </a:t>
            </a:r>
            <a:r>
              <a:rPr lang="he-IL" altLang="en-US" sz="3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שטערנהיים</a:t>
            </a:r>
            <a:r>
              <a:rPr lang="en-US" altLang="en-US" sz="3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[1879-1942]</a:t>
            </a:r>
            <a:r>
              <a:rPr lang="en-US" altLang="en-US" sz="3200" dirty="0"/>
              <a:t/>
            </a:r>
            <a:br>
              <a:rPr lang="en-US" altLang="en-US" sz="3200" dirty="0"/>
            </a:br>
            <a:endParaRPr lang="en-US" sz="32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האָבן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אַ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ניגונדל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אין נחת און אין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פֿריידן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שיין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דאָס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האָט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נאָך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געזונגען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די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באָבע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מיטן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זיידן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ווען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זייַנען</a:t>
            </a:r>
            <a:r>
              <a:rPr lang="he-IL" alt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קינדער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נאָך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געווען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altLang="en-US" sz="800" dirty="0"/>
          </a:p>
          <a:p>
            <a:endParaRPr lang="en-US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104113" y="3718188"/>
            <a:ext cx="35638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altLang="en-US" sz="600" dirty="0"/>
          </a:p>
          <a:p>
            <a:pPr algn="r"/>
            <a:r>
              <a:rPr lang="en-US" altLang="en-U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5724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אוי, אוי, אוי, 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ווי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ניגון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אַצינדער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ווי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ניגון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אַצינדער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לאָמיר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אַלע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גיין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האָבן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אַ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ניגונדל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צוזאַמען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שיין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דאָס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האָט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נאָך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געזונגען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טאַטע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מיט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מאַמען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ווען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זייַנען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קינדער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נאָך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געווען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אוי, אוי, אוי, 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ווי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ניגון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אַצינדער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ווי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ניגון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אַצינדער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לאָמיר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אַלע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גיין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317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האָבן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אַ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ניגונדל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אין מזל און אין ברכה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מיר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עס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שיין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דאָס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האָט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נאָך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געזונגען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די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גאַנצע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משפחה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ווען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זייַנען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קינדער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נאָך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געווען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אוי, אוי, אוי, 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ווי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ניגון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אַצינדער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אָט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אַזוי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זשע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ווי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דער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ניגון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קלינגט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אַצינדער</a:t>
            </a:r>
            <a:r>
              <a:rPr lang="en-US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US" altLang="en-US" sz="800" dirty="0"/>
          </a:p>
          <a:p>
            <a:pPr marL="0" indent="0" rtl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אַזא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ַ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פֿריילעכס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לאָמיר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אַלע</a:t>
            </a:r>
            <a:r>
              <a:rPr lang="he-IL" alt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e-IL" alt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גיין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488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1847529" y="34071"/>
            <a:ext cx="767356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צורת עבר – </a:t>
            </a:r>
          </a:p>
          <a:p>
            <a:pPr algn="ctr"/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די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פֿאַרגאַנגענע</a:t>
            </a:r>
            <a:r>
              <a:rPr lang="he-IL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r>
              <a:rPr lang="he-IL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צייַט</a:t>
            </a:r>
            <a:endParaRPr lang="he-IL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76121" y="1995374"/>
            <a:ext cx="3114955" cy="468589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err="1"/>
              <a:t>פֿאָרט</a:t>
            </a:r>
            <a:r>
              <a:rPr lang="he-IL" dirty="0"/>
              <a:t> אַ </a:t>
            </a:r>
            <a:r>
              <a:rPr lang="he-IL" dirty="0" err="1"/>
              <a:t>פֿישער</a:t>
            </a:r>
            <a:r>
              <a:rPr lang="he-IL" dirty="0"/>
              <a:t> </a:t>
            </a:r>
            <a:r>
              <a:rPr lang="he-IL" dirty="0" err="1"/>
              <a:t>אויפֿן</a:t>
            </a:r>
            <a:r>
              <a:rPr lang="he-IL" dirty="0"/>
              <a:t> ים</a:t>
            </a:r>
            <a:br>
              <a:rPr lang="he-IL" dirty="0"/>
            </a:br>
            <a:r>
              <a:rPr lang="he-IL" dirty="0"/>
              <a:t>ער </a:t>
            </a:r>
            <a:r>
              <a:rPr lang="he-IL" dirty="0" err="1"/>
              <a:t>פֿאָרט</a:t>
            </a:r>
            <a:r>
              <a:rPr lang="he-IL" dirty="0"/>
              <a:t> </a:t>
            </a:r>
            <a:r>
              <a:rPr lang="he-IL" dirty="0" err="1"/>
              <a:t>אַרויס</a:t>
            </a:r>
            <a:r>
              <a:rPr lang="he-IL" dirty="0"/>
              <a:t> </a:t>
            </a:r>
            <a:r>
              <a:rPr lang="he-IL" dirty="0" err="1"/>
              <a:t>באַגינען</a:t>
            </a:r>
            <a:r>
              <a:rPr lang="he-IL" dirty="0"/>
              <a:t/>
            </a:r>
            <a:br>
              <a:rPr lang="he-IL" dirty="0"/>
            </a:br>
            <a:r>
              <a:rPr lang="he-IL" dirty="0" err="1"/>
              <a:t>ס'האָפֿט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פֿישער</a:t>
            </a:r>
            <a:r>
              <a:rPr lang="he-IL" dirty="0"/>
              <a:t> מן-הסתם</a:t>
            </a:r>
            <a:br>
              <a:rPr lang="he-IL" dirty="0"/>
            </a:br>
            <a:r>
              <a:rPr lang="he-IL" dirty="0" err="1"/>
              <a:t>פֿישעלעך</a:t>
            </a:r>
            <a:r>
              <a:rPr lang="he-IL" dirty="0"/>
              <a:t> </a:t>
            </a:r>
            <a:r>
              <a:rPr lang="he-IL" dirty="0" err="1"/>
              <a:t>געפֿינען</a:t>
            </a:r>
            <a:r>
              <a:rPr lang="he-IL" dirty="0"/>
              <a:t/>
            </a:r>
            <a:br>
              <a:rPr lang="he-IL" dirty="0"/>
            </a:br>
            <a:r>
              <a:rPr lang="he-IL" dirty="0" err="1"/>
              <a:t>טרא</a:t>
            </a:r>
            <a:r>
              <a:rPr lang="he-IL" dirty="0"/>
              <a:t>ַ לאַ </a:t>
            </a:r>
            <a:r>
              <a:rPr lang="he-IL" dirty="0" err="1"/>
              <a:t>לאַ</a:t>
            </a:r>
            <a:r>
              <a:rPr lang="he-IL" dirty="0"/>
              <a:t>, לאַ </a:t>
            </a:r>
            <a:r>
              <a:rPr lang="he-IL" dirty="0" err="1"/>
              <a:t>לאַ</a:t>
            </a:r>
            <a:r>
              <a:rPr lang="he-IL" dirty="0"/>
              <a:t> </a:t>
            </a:r>
            <a:r>
              <a:rPr lang="he-IL" dirty="0" err="1"/>
              <a:t>טרא</a:t>
            </a:r>
            <a:r>
              <a:rPr lang="he-IL" dirty="0"/>
              <a:t>ַ לאַ </a:t>
            </a:r>
            <a:r>
              <a:rPr lang="he-IL" dirty="0" err="1"/>
              <a:t>לאַ</a:t>
            </a:r>
            <a:r>
              <a:rPr lang="he-IL" dirty="0"/>
              <a:t>, </a:t>
            </a:r>
            <a:br>
              <a:rPr lang="he-IL" dirty="0"/>
            </a:br>
            <a:r>
              <a:rPr lang="he-IL" dirty="0" err="1"/>
              <a:t>פֿישעלעך</a:t>
            </a:r>
            <a:r>
              <a:rPr lang="he-IL" dirty="0"/>
              <a:t> </a:t>
            </a:r>
            <a:r>
              <a:rPr lang="he-IL" dirty="0" err="1"/>
              <a:t>געפֿינען</a:t>
            </a:r>
            <a:r>
              <a:rPr lang="he-IL" dirty="0"/>
              <a:t/>
            </a:r>
            <a:br>
              <a:rPr lang="he-IL" dirty="0"/>
            </a:br>
            <a:r>
              <a:rPr lang="he-IL" dirty="0" err="1"/>
              <a:t>טרא</a:t>
            </a:r>
            <a:r>
              <a:rPr lang="he-IL" dirty="0"/>
              <a:t>ַ לאַ </a:t>
            </a:r>
            <a:r>
              <a:rPr lang="he-IL" dirty="0" err="1"/>
              <a:t>לאַ</a:t>
            </a:r>
            <a:r>
              <a:rPr lang="he-IL" dirty="0"/>
              <a:t>, לאַ </a:t>
            </a:r>
            <a:r>
              <a:rPr lang="he-IL" dirty="0" err="1"/>
              <a:t>לאַ</a:t>
            </a:r>
            <a:r>
              <a:rPr lang="he-IL" dirty="0"/>
              <a:t> </a:t>
            </a:r>
            <a:r>
              <a:rPr lang="he-IL" dirty="0" err="1"/>
              <a:t>טרא</a:t>
            </a:r>
            <a:r>
              <a:rPr lang="he-IL" dirty="0"/>
              <a:t>ַ לאַ </a:t>
            </a:r>
            <a:r>
              <a:rPr lang="he-IL" dirty="0" err="1"/>
              <a:t>לאַ</a:t>
            </a:r>
            <a:r>
              <a:rPr lang="he-IL" dirty="0"/>
              <a:t>, </a:t>
            </a:r>
            <a:br>
              <a:rPr lang="he-IL" dirty="0"/>
            </a:br>
            <a:r>
              <a:rPr lang="he-IL" dirty="0" err="1"/>
              <a:t>פֿישעלעך</a:t>
            </a:r>
            <a:r>
              <a:rPr lang="he-IL" dirty="0"/>
              <a:t> </a:t>
            </a:r>
            <a:r>
              <a:rPr lang="he-IL" dirty="0" err="1"/>
              <a:t>געפֿינען</a:t>
            </a:r>
            <a:r>
              <a:rPr lang="he-IL" dirty="0"/>
              <a:t/>
            </a:r>
            <a:br>
              <a:rPr lang="he-IL" dirty="0"/>
            </a:br>
            <a:r>
              <a:rPr lang="he-IL" dirty="0"/>
              <a:t> </a:t>
            </a:r>
          </a:p>
          <a:p>
            <a:r>
              <a:rPr lang="he-IL" dirty="0" err="1"/>
              <a:t>מורמלען</a:t>
            </a:r>
            <a:r>
              <a:rPr lang="he-IL" dirty="0"/>
              <a:t> </a:t>
            </a:r>
            <a:r>
              <a:rPr lang="he-IL" dirty="0" err="1"/>
              <a:t>כוואַליעס</a:t>
            </a:r>
            <a:r>
              <a:rPr lang="he-IL" dirty="0"/>
              <a:t> שטיל פֿאַר </a:t>
            </a:r>
            <a:r>
              <a:rPr lang="he-IL" dirty="0" err="1"/>
              <a:t>זיך</a:t>
            </a:r>
            <a:r>
              <a:rPr lang="he-IL" dirty="0"/>
              <a:t>,</a:t>
            </a:r>
          </a:p>
          <a:p>
            <a:r>
              <a:rPr lang="he-IL" dirty="0" err="1"/>
              <a:t>דער</a:t>
            </a:r>
            <a:r>
              <a:rPr lang="he-IL" dirty="0"/>
              <a:t> ים </a:t>
            </a:r>
            <a:r>
              <a:rPr lang="he-IL" dirty="0" err="1"/>
              <a:t>איז</a:t>
            </a:r>
            <a:r>
              <a:rPr lang="he-IL" dirty="0"/>
              <a:t> אַ </a:t>
            </a:r>
            <a:r>
              <a:rPr lang="he-IL" dirty="0" err="1"/>
              <a:t>באַטריבטער</a:t>
            </a:r>
            <a:r>
              <a:rPr lang="he-IL" dirty="0"/>
              <a:t>,</a:t>
            </a:r>
          </a:p>
          <a:p>
            <a:r>
              <a:rPr lang="he-IL" dirty="0"/>
              <a:t>צי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דער</a:t>
            </a:r>
            <a:r>
              <a:rPr lang="he-IL" dirty="0"/>
              <a:t> ים </a:t>
            </a:r>
            <a:r>
              <a:rPr lang="he-IL" dirty="0" err="1"/>
              <a:t>אַזוי</a:t>
            </a:r>
            <a:r>
              <a:rPr lang="he-IL" dirty="0"/>
              <a:t> ווי איך,</a:t>
            </a:r>
          </a:p>
          <a:p>
            <a:r>
              <a:rPr lang="he-IL" dirty="0" err="1"/>
              <a:t>אויכעט</a:t>
            </a:r>
            <a:r>
              <a:rPr lang="he-IL" dirty="0"/>
              <a:t> אַ </a:t>
            </a:r>
            <a:r>
              <a:rPr lang="he-IL" dirty="0" err="1"/>
              <a:t>פֿאַרליבטער</a:t>
            </a:r>
            <a:r>
              <a:rPr lang="he-IL" dirty="0"/>
              <a:t>?</a:t>
            </a:r>
          </a:p>
          <a:p>
            <a:r>
              <a:rPr lang="he-IL" dirty="0" err="1"/>
              <a:t>טרא</a:t>
            </a:r>
            <a:r>
              <a:rPr lang="he-IL" dirty="0"/>
              <a:t>ַ-לאַ-לאַ, לאַ-לאַ, </a:t>
            </a:r>
            <a:r>
              <a:rPr lang="he-IL" dirty="0" err="1"/>
              <a:t>טרא</a:t>
            </a:r>
            <a:r>
              <a:rPr lang="he-IL" dirty="0"/>
              <a:t>ַ-</a:t>
            </a:r>
            <a:r>
              <a:rPr lang="he-IL" dirty="0" err="1"/>
              <a:t>לאַ,לא</a:t>
            </a:r>
            <a:r>
              <a:rPr lang="he-IL" dirty="0"/>
              <a:t>ַ,</a:t>
            </a:r>
          </a:p>
          <a:p>
            <a:r>
              <a:rPr lang="he-IL" dirty="0" err="1"/>
              <a:t>אויכעט</a:t>
            </a:r>
            <a:r>
              <a:rPr lang="he-IL" dirty="0"/>
              <a:t> אַ </a:t>
            </a:r>
            <a:r>
              <a:rPr lang="he-IL" dirty="0" err="1"/>
              <a:t>פֿאַרליבטער</a:t>
            </a:r>
            <a:r>
              <a:rPr lang="he-IL" dirty="0"/>
              <a:t>?</a:t>
            </a:r>
          </a:p>
          <a:p>
            <a:r>
              <a:rPr lang="he-IL" dirty="0"/>
              <a:t> </a:t>
            </a:r>
          </a:p>
          <a:p>
            <a:r>
              <a:rPr lang="he-IL" sz="1050" dirty="0"/>
              <a:t> </a:t>
            </a:r>
            <a:endParaRPr lang="he-IL" dirty="0"/>
          </a:p>
        </p:txBody>
      </p:sp>
      <p:sp>
        <p:nvSpPr>
          <p:cNvPr id="3" name="TextBox 2"/>
          <p:cNvSpPr txBox="1"/>
          <p:nvPr/>
        </p:nvSpPr>
        <p:spPr>
          <a:xfrm>
            <a:off x="3431704" y="1884691"/>
            <a:ext cx="3066930" cy="4801314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dirty="0"/>
          </a:p>
          <a:p>
            <a:r>
              <a:rPr lang="he-IL" dirty="0" err="1"/>
              <a:t>גיי</a:t>
            </a:r>
            <a:r>
              <a:rPr lang="he-IL" dirty="0"/>
              <a:t> איך </a:t>
            </a:r>
            <a:r>
              <a:rPr lang="he-IL" dirty="0" err="1"/>
              <a:t>מיר</a:t>
            </a:r>
            <a:r>
              <a:rPr lang="he-IL" dirty="0"/>
              <a:t> בייַם </a:t>
            </a:r>
            <a:r>
              <a:rPr lang="he-IL" dirty="0" err="1"/>
              <a:t>בערג</a:t>
            </a:r>
            <a:r>
              <a:rPr lang="he-IL" dirty="0"/>
              <a:t> אָט דאָ,</a:t>
            </a:r>
          </a:p>
          <a:p>
            <a:r>
              <a:rPr lang="he-IL" dirty="0"/>
              <a:t>און טו מייַן חלום </a:t>
            </a:r>
            <a:r>
              <a:rPr lang="he-IL" dirty="0" err="1"/>
              <a:t>שפּינען</a:t>
            </a:r>
            <a:r>
              <a:rPr lang="he-IL" dirty="0"/>
              <a:t>,</a:t>
            </a:r>
          </a:p>
          <a:p>
            <a:r>
              <a:rPr lang="he-IL" dirty="0"/>
              <a:t>אפֿשר </a:t>
            </a:r>
            <a:r>
              <a:rPr lang="he-IL" dirty="0" err="1"/>
              <a:t>וועל</a:t>
            </a:r>
            <a:r>
              <a:rPr lang="he-IL" dirty="0"/>
              <a:t> איך </a:t>
            </a:r>
            <a:r>
              <a:rPr lang="he-IL" dirty="0" err="1"/>
              <a:t>ערגץ</a:t>
            </a:r>
            <a:r>
              <a:rPr lang="he-IL" dirty="0"/>
              <a:t> ווו,</a:t>
            </a:r>
          </a:p>
          <a:p>
            <a:r>
              <a:rPr lang="he-IL" dirty="0"/>
              <a:t>מייַן </a:t>
            </a:r>
            <a:r>
              <a:rPr lang="he-IL" dirty="0" err="1"/>
              <a:t>ליבסטן</a:t>
            </a:r>
            <a:r>
              <a:rPr lang="he-IL" dirty="0"/>
              <a:t> </a:t>
            </a:r>
            <a:r>
              <a:rPr lang="he-IL" dirty="0" err="1"/>
              <a:t>נאָך</a:t>
            </a:r>
            <a:r>
              <a:rPr lang="he-IL" dirty="0"/>
              <a:t> </a:t>
            </a:r>
            <a:r>
              <a:rPr lang="he-IL" dirty="0" err="1"/>
              <a:t>געפֿינען</a:t>
            </a:r>
            <a:r>
              <a:rPr lang="he-IL" dirty="0"/>
              <a:t>...</a:t>
            </a:r>
          </a:p>
          <a:p>
            <a:r>
              <a:rPr lang="he-IL" dirty="0" err="1"/>
              <a:t>טרא</a:t>
            </a:r>
            <a:r>
              <a:rPr lang="he-IL" dirty="0"/>
              <a:t>ַ-לאַ-לאַ, לאַ-לאַ, </a:t>
            </a:r>
            <a:r>
              <a:rPr lang="he-IL" dirty="0" err="1"/>
              <a:t>טרא</a:t>
            </a:r>
            <a:r>
              <a:rPr lang="he-IL" dirty="0"/>
              <a:t>ַ-</a:t>
            </a:r>
            <a:r>
              <a:rPr lang="he-IL" dirty="0" err="1"/>
              <a:t>לאַ,לא</a:t>
            </a:r>
            <a:r>
              <a:rPr lang="he-IL" dirty="0"/>
              <a:t>ַ,</a:t>
            </a:r>
          </a:p>
          <a:p>
            <a:r>
              <a:rPr lang="he-IL" dirty="0"/>
              <a:t>מייַן </a:t>
            </a:r>
            <a:r>
              <a:rPr lang="he-IL" dirty="0" err="1"/>
              <a:t>ליבסטן</a:t>
            </a:r>
            <a:r>
              <a:rPr lang="he-IL" dirty="0"/>
              <a:t> </a:t>
            </a:r>
            <a:r>
              <a:rPr lang="he-IL" dirty="0" err="1"/>
              <a:t>נאָך</a:t>
            </a:r>
            <a:r>
              <a:rPr lang="he-IL" dirty="0"/>
              <a:t> </a:t>
            </a:r>
            <a:r>
              <a:rPr lang="he-IL" dirty="0" err="1"/>
              <a:t>געפֿינען</a:t>
            </a:r>
            <a:r>
              <a:rPr lang="he-IL" dirty="0"/>
              <a:t>.</a:t>
            </a:r>
          </a:p>
          <a:p>
            <a:r>
              <a:rPr lang="he-IL" dirty="0"/>
              <a:t> </a:t>
            </a:r>
          </a:p>
          <a:p>
            <a:r>
              <a:rPr lang="he-IL" dirty="0"/>
              <a:t> </a:t>
            </a:r>
          </a:p>
          <a:p>
            <a:r>
              <a:rPr lang="he-IL" dirty="0"/>
              <a:t>קומט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פֿישער</a:t>
            </a:r>
            <a:r>
              <a:rPr lang="he-IL" dirty="0"/>
              <a:t> </a:t>
            </a:r>
            <a:r>
              <a:rPr lang="he-IL" dirty="0" err="1"/>
              <a:t>טרויעריק</a:t>
            </a:r>
            <a:r>
              <a:rPr lang="he-IL" dirty="0"/>
              <a:t>,</a:t>
            </a:r>
          </a:p>
          <a:p>
            <a:r>
              <a:rPr lang="he-IL" dirty="0"/>
              <a:t>ער האָט קיין פֿיש </a:t>
            </a:r>
            <a:r>
              <a:rPr lang="he-IL" dirty="0" err="1"/>
              <a:t>געפֿאַנגען</a:t>
            </a:r>
            <a:r>
              <a:rPr lang="he-IL" dirty="0"/>
              <a:t>,</a:t>
            </a:r>
          </a:p>
          <a:p>
            <a:r>
              <a:rPr lang="he-IL" dirty="0"/>
              <a:t>און איך בין מרה-</a:t>
            </a:r>
            <a:r>
              <a:rPr lang="he-IL" dirty="0" err="1"/>
              <a:t>שחורהדיק</a:t>
            </a:r>
            <a:r>
              <a:rPr lang="he-IL" dirty="0"/>
              <a:t>,</a:t>
            </a:r>
          </a:p>
          <a:p>
            <a:r>
              <a:rPr lang="he-IL" dirty="0"/>
              <a:t>אַ חלום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פֿאַרגאַנגען</a:t>
            </a:r>
            <a:r>
              <a:rPr lang="he-IL" dirty="0"/>
              <a:t>.</a:t>
            </a:r>
          </a:p>
          <a:p>
            <a:r>
              <a:rPr lang="he-IL" dirty="0" err="1"/>
              <a:t>טרא</a:t>
            </a:r>
            <a:r>
              <a:rPr lang="he-IL" dirty="0"/>
              <a:t>ַ-לאַ-לאַ, לאַ-לאַ, </a:t>
            </a:r>
            <a:r>
              <a:rPr lang="he-IL" dirty="0" err="1"/>
              <a:t>טרא</a:t>
            </a:r>
            <a:r>
              <a:rPr lang="he-IL" dirty="0"/>
              <a:t>ַ-</a:t>
            </a:r>
            <a:r>
              <a:rPr lang="he-IL" dirty="0" err="1"/>
              <a:t>לאַ,לא</a:t>
            </a:r>
            <a:r>
              <a:rPr lang="he-IL" dirty="0"/>
              <a:t>ַ,</a:t>
            </a:r>
          </a:p>
          <a:p>
            <a:r>
              <a:rPr lang="he-IL" dirty="0"/>
              <a:t>אַ חלום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פֿאַרגאַנגען</a:t>
            </a:r>
            <a:r>
              <a:rPr lang="he-IL" dirty="0"/>
              <a:t>.</a:t>
            </a:r>
          </a:p>
          <a:p>
            <a:r>
              <a:rPr lang="he-IL" dirty="0"/>
              <a:t> 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1629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2183089" y="548680"/>
            <a:ext cx="81660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ימי השבוע – די </a:t>
            </a:r>
            <a:r>
              <a:rPr lang="he-IL" sz="54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טעג</a:t>
            </a:r>
            <a:r>
              <a:rPr lang="he-IL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פֿון </a:t>
            </a:r>
            <a:r>
              <a:rPr lang="he-IL" sz="5400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וואָך</a:t>
            </a:r>
            <a:r>
              <a:rPr lang="he-IL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1" y="1988840"/>
            <a:ext cx="3704925" cy="369331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err="1"/>
              <a:t>זונטיק</a:t>
            </a:r>
            <a:r>
              <a:rPr lang="he-IL" dirty="0"/>
              <a:t> - </a:t>
            </a:r>
            <a:r>
              <a:rPr lang="he-IL" dirty="0" err="1"/>
              <a:t>בולבעס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 err="1"/>
              <a:t>מאָנטיק</a:t>
            </a:r>
            <a:r>
              <a:rPr lang="he-IL" dirty="0"/>
              <a:t> – </a:t>
            </a:r>
            <a:r>
              <a:rPr lang="he-IL" dirty="0" err="1"/>
              <a:t>בולבעס</a:t>
            </a:r>
            <a:r>
              <a:rPr lang="he-IL" dirty="0"/>
              <a:t>, </a:t>
            </a:r>
            <a:br>
              <a:rPr lang="he-IL" dirty="0"/>
            </a:br>
            <a:r>
              <a:rPr lang="he-IL" dirty="0" err="1"/>
              <a:t>דינסטיק</a:t>
            </a:r>
            <a:r>
              <a:rPr lang="he-IL" dirty="0"/>
              <a:t> און </a:t>
            </a:r>
            <a:r>
              <a:rPr lang="he-IL" dirty="0" err="1"/>
              <a:t>מיטוואָך</a:t>
            </a:r>
            <a:r>
              <a:rPr lang="he-IL" dirty="0"/>
              <a:t> – </a:t>
            </a:r>
            <a:r>
              <a:rPr lang="he-IL" dirty="0" err="1"/>
              <a:t>בולבעס</a:t>
            </a:r>
            <a:r>
              <a:rPr lang="he-IL" dirty="0"/>
              <a:t>, </a:t>
            </a:r>
            <a:br>
              <a:rPr lang="he-IL" dirty="0"/>
            </a:br>
            <a:r>
              <a:rPr lang="he-IL" dirty="0" err="1"/>
              <a:t>דאָנערשטיק</a:t>
            </a:r>
            <a:r>
              <a:rPr lang="he-IL" dirty="0"/>
              <a:t> און </a:t>
            </a:r>
            <a:r>
              <a:rPr lang="he-IL" dirty="0" err="1"/>
              <a:t>פֿריַיטיק</a:t>
            </a:r>
            <a:r>
              <a:rPr lang="he-IL" dirty="0"/>
              <a:t> – </a:t>
            </a:r>
            <a:r>
              <a:rPr lang="he-IL" dirty="0" err="1"/>
              <a:t>בולבעס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/>
              <a:t>שבת אין אַ </a:t>
            </a:r>
            <a:r>
              <a:rPr lang="he-IL" dirty="0" err="1"/>
              <a:t>נאָווענע</a:t>
            </a:r>
            <a:r>
              <a:rPr lang="he-IL" dirty="0"/>
              <a:t> – אַ </a:t>
            </a:r>
            <a:r>
              <a:rPr lang="he-IL" dirty="0" err="1"/>
              <a:t>בולבע-קוגלע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 err="1"/>
              <a:t>זונטיק</a:t>
            </a:r>
            <a:r>
              <a:rPr lang="he-IL" dirty="0"/>
              <a:t> – </a:t>
            </a:r>
            <a:r>
              <a:rPr lang="he-IL" dirty="0" err="1"/>
              <a:t>ווייטער</a:t>
            </a:r>
            <a:r>
              <a:rPr lang="he-IL" dirty="0"/>
              <a:t> </a:t>
            </a:r>
            <a:r>
              <a:rPr lang="he-IL" dirty="0" err="1"/>
              <a:t>בולבעס</a:t>
            </a:r>
            <a:r>
              <a:rPr lang="he-IL" dirty="0"/>
              <a:t>. </a:t>
            </a:r>
            <a:br>
              <a:rPr lang="he-IL" dirty="0"/>
            </a:br>
            <a:r>
              <a:rPr lang="he-IL" dirty="0"/>
              <a:t/>
            </a:r>
            <a:br>
              <a:rPr lang="he-IL" dirty="0"/>
            </a:br>
            <a:r>
              <a:rPr lang="he-IL" dirty="0" err="1"/>
              <a:t>ברויט</a:t>
            </a:r>
            <a:r>
              <a:rPr lang="he-IL" dirty="0"/>
              <a:t> מיט </a:t>
            </a:r>
            <a:r>
              <a:rPr lang="he-IL" dirty="0" err="1"/>
              <a:t>בולבעס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 err="1"/>
              <a:t>פֿלייש</a:t>
            </a:r>
            <a:r>
              <a:rPr lang="he-IL" dirty="0"/>
              <a:t> מיט </a:t>
            </a:r>
            <a:r>
              <a:rPr lang="he-IL" dirty="0" err="1"/>
              <a:t>בולבעס</a:t>
            </a:r>
            <a:r>
              <a:rPr lang="he-IL" dirty="0"/>
              <a:t>, </a:t>
            </a:r>
            <a:br>
              <a:rPr lang="he-IL" dirty="0"/>
            </a:br>
            <a:r>
              <a:rPr lang="he-IL" dirty="0" err="1"/>
              <a:t>וואַרעמעס</a:t>
            </a:r>
            <a:r>
              <a:rPr lang="he-IL" dirty="0"/>
              <a:t> און </a:t>
            </a:r>
            <a:r>
              <a:rPr lang="he-IL" dirty="0" err="1"/>
              <a:t>וועטשערע</a:t>
            </a:r>
            <a:r>
              <a:rPr lang="he-IL" dirty="0"/>
              <a:t> – </a:t>
            </a:r>
            <a:r>
              <a:rPr lang="he-IL" dirty="0" err="1"/>
              <a:t>בולבעס</a:t>
            </a:r>
            <a:r>
              <a:rPr lang="he-IL" dirty="0"/>
              <a:t> </a:t>
            </a:r>
            <a:br>
              <a:rPr lang="he-IL" dirty="0"/>
            </a:br>
            <a:r>
              <a:rPr lang="he-IL" dirty="0"/>
              <a:t>אָבער און </a:t>
            </a:r>
            <a:r>
              <a:rPr lang="he-IL" dirty="0" err="1"/>
              <a:t>ווידער</a:t>
            </a:r>
            <a:r>
              <a:rPr lang="he-IL" dirty="0"/>
              <a:t> – </a:t>
            </a:r>
            <a:r>
              <a:rPr lang="he-IL" dirty="0" err="1"/>
              <a:t>בולבעס</a:t>
            </a:r>
            <a:r>
              <a:rPr lang="he-IL" dirty="0"/>
              <a:t>, </a:t>
            </a:r>
            <a:br>
              <a:rPr lang="he-IL" dirty="0"/>
            </a:br>
            <a:r>
              <a:rPr lang="he-IL" dirty="0"/>
              <a:t>איין מאָל אין אַ </a:t>
            </a:r>
            <a:r>
              <a:rPr lang="he-IL" dirty="0" err="1"/>
              <a:t>נאָווענע</a:t>
            </a:r>
            <a:r>
              <a:rPr lang="he-IL" dirty="0"/>
              <a:t> – אַ </a:t>
            </a:r>
            <a:r>
              <a:rPr lang="he-IL" dirty="0" err="1"/>
              <a:t>בולבע</a:t>
            </a:r>
            <a:r>
              <a:rPr lang="he-IL" dirty="0"/>
              <a:t> </a:t>
            </a:r>
            <a:r>
              <a:rPr lang="he-IL" dirty="0" err="1"/>
              <a:t>קוגלע</a:t>
            </a:r>
            <a:r>
              <a:rPr lang="he-IL" dirty="0"/>
              <a:t/>
            </a:r>
            <a:br>
              <a:rPr lang="he-IL" dirty="0"/>
            </a:br>
            <a:r>
              <a:rPr lang="he-IL" dirty="0" err="1"/>
              <a:t>זונטיק</a:t>
            </a:r>
            <a:r>
              <a:rPr lang="he-IL" dirty="0"/>
              <a:t> – </a:t>
            </a:r>
            <a:r>
              <a:rPr lang="he-IL" dirty="0" err="1"/>
              <a:t>וויַיטער</a:t>
            </a:r>
            <a:r>
              <a:rPr lang="he-IL" dirty="0"/>
              <a:t> </a:t>
            </a:r>
            <a:r>
              <a:rPr lang="he-IL" dirty="0" err="1"/>
              <a:t>בולבעס</a:t>
            </a:r>
            <a:r>
              <a:rPr lang="he-IL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15743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3772509" y="332656"/>
            <a:ext cx="45175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שלילת שם-עצם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65834" y="2132857"/>
            <a:ext cx="7297254" cy="24776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אונטער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די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פּוילישע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גרינינקע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ביימעלעך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שפּילן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זיך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מער </a:t>
            </a:r>
            <a:r>
              <a:rPr lang="he-IL" altLang="he-IL" dirty="0" err="1">
                <a:solidFill>
                  <a:srgbClr val="03BD0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>
                <a:solidFill>
                  <a:srgbClr val="7030A0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קיין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משה'לך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שלמה'לך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;</a:t>
            </a:r>
            <a:b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שפּילן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זיך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מער </a:t>
            </a:r>
            <a:r>
              <a:rPr lang="he-IL" altLang="he-IL" dirty="0" err="1">
                <a:solidFill>
                  <a:srgbClr val="03BD0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dirty="0">
                <a:solidFill>
                  <a:srgbClr val="7030A0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קיין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שרה'לך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לאה'לך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</a:t>
            </a:r>
            <a:b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dirty="0" err="1">
                <a:solidFill>
                  <a:srgbClr val="03BD0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אויף</a:t>
            </a:r>
            <a:r>
              <a:rPr lang="he-IL" altLang="he-IL" dirty="0">
                <a:solidFill>
                  <a:srgbClr val="7030A0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קיין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גרעזעלך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;</a:t>
            </a:r>
            <a:r>
              <a:rPr lang="he-IL" altLang="he-IL" dirty="0">
                <a:solidFill>
                  <a:srgbClr val="03BD0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03BD0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dirty="0">
                <a:solidFill>
                  <a:srgbClr val="03BD0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אונטער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שנייעלעך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. (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אונטער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די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פּוילישע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גרינינקע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ביימעלעך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)</a:t>
            </a:r>
          </a:p>
          <a:p>
            <a:pPr lvl="0"/>
            <a:endParaRPr lang="he-IL" altLang="he-IL" dirty="0">
              <a:solidFill>
                <a:srgbClr val="373737"/>
              </a:solidFill>
              <a:latin typeface="Helvetica" panose="020B060402020202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השימוש במילה</a:t>
            </a:r>
            <a:r>
              <a:rPr lang="he-IL" altLang="he-IL" dirty="0">
                <a:solidFill>
                  <a:srgbClr val="7030A0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קיין </a:t>
            </a:r>
            <a:r>
              <a:rPr lang="he-IL" altLang="he-IL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נעשית לפני שם-עצם .</a:t>
            </a:r>
          </a:p>
          <a:p>
            <a:pPr lvl="0"/>
            <a:r>
              <a:rPr lang="he-IL" altLang="he-IL" dirty="0"/>
              <a:t>השימוש במילה </a:t>
            </a:r>
            <a:r>
              <a:rPr lang="he-IL" altLang="he-IL" dirty="0" err="1">
                <a:solidFill>
                  <a:srgbClr val="03BD07"/>
                </a:solidFill>
              </a:rPr>
              <a:t>נישט</a:t>
            </a:r>
            <a:r>
              <a:rPr lang="he-IL" altLang="he-IL" dirty="0">
                <a:solidFill>
                  <a:srgbClr val="03BD07"/>
                </a:solidFill>
              </a:rPr>
              <a:t> </a:t>
            </a:r>
            <a:r>
              <a:rPr lang="he-IL" altLang="he-IL" dirty="0"/>
              <a:t>( </a:t>
            </a:r>
            <a:r>
              <a:rPr lang="he-IL" altLang="he-IL" dirty="0">
                <a:solidFill>
                  <a:srgbClr val="03BD07"/>
                </a:solidFill>
              </a:rPr>
              <a:t>ניט</a:t>
            </a:r>
            <a:r>
              <a:rPr lang="he-IL" altLang="he-IL" dirty="0"/>
              <a:t> ) נועדה לשלילת פועל .</a:t>
            </a:r>
          </a:p>
          <a:p>
            <a:pPr lvl="0"/>
            <a:endParaRPr lang="en-US" altLang="he-IL" sz="11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747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2971464" y="1266309"/>
            <a:ext cx="6162584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he-IL" sz="4050" b="1" dirty="0">
                <a:ln/>
                <a:solidFill>
                  <a:schemeClr val="accent3"/>
                </a:solidFill>
              </a:rPr>
              <a:t>אונטער די </a:t>
            </a:r>
            <a:r>
              <a:rPr lang="he-IL" sz="4050" b="1" dirty="0" err="1">
                <a:ln/>
                <a:solidFill>
                  <a:schemeClr val="accent3"/>
                </a:solidFill>
              </a:rPr>
              <a:t>פּוילישע</a:t>
            </a:r>
            <a:r>
              <a:rPr lang="he-IL" sz="4050" b="1" dirty="0">
                <a:ln/>
                <a:solidFill>
                  <a:schemeClr val="accent3"/>
                </a:solidFill>
              </a:rPr>
              <a:t> ביימעלעך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524001" y="786327"/>
            <a:ext cx="138564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defTabSz="685800" rtl="0"/>
            <a:r>
              <a:rPr lang="en-US" altLang="he-IL" sz="1350" dirty="0">
                <a:cs typeface="Arial" panose="020B0604020202020204" pitchFamily="34" charset="0"/>
              </a:rPr>
              <a:t/>
            </a:r>
            <a:br>
              <a:rPr lang="en-US" altLang="he-IL" sz="1350" dirty="0">
                <a:cs typeface="Arial" panose="020B0604020202020204" pitchFamily="34" charset="0"/>
              </a:rPr>
            </a:br>
            <a:endParaRPr lang="en-US" altLang="he-IL" sz="1350" dirty="0">
              <a:cs typeface="Arial" panose="020B0604020202020204" pitchFamily="34" charset="0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5459576" y="3125998"/>
            <a:ext cx="4572000" cy="2169825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אונטער די פּוילישע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גרינינקע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ביימעלעך</a:t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שפּילן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זיך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מער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קיין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משה'לך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שלמה'לך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;</a:t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שפּילן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זיך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מער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קיין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שרה'לך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לאה'לך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</a:t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אויף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קיין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גרעזעלך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;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אונטער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שנייעלעך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.</a:t>
            </a:r>
            <a:endParaRPr lang="en-US" altLang="he-IL" sz="825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he-IL" altLang="he-IL" sz="1350" dirty="0">
              <a:solidFill>
                <a:srgbClr val="373737"/>
              </a:solidFill>
              <a:latin typeface="Helvetica" panose="020B0604020202020204" pitchFamily="34" charset="0"/>
              <a:cs typeface="Times New Roman" panose="02020603050405020304" pitchFamily="18" charset="0"/>
            </a:endParaRP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ס'הילכן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שוין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מער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נישט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קיין יידישע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שטימעלעך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פֿון די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קונדסימלך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מאָטעלעך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שימעלעך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</a:t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מיט די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צעקרעלטע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צעדראַפּעטע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צורה'לך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פֿונעם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באווייזן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וואונדיירים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און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גבורהלעך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.</a:t>
            </a:r>
            <a:endParaRPr lang="en-US" altLang="he-IL" sz="825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he-IL" altLang="he-IL" sz="1350" dirty="0">
              <a:solidFill>
                <a:srgbClr val="373737"/>
              </a:solidFill>
              <a:latin typeface="Helvetica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82407" y="3125998"/>
            <a:ext cx="2919454" cy="216982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ס'טרויערן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איצטער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די פּוילישע ביימעלעך,</a:t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טויט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זענען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יידישע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היימען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און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היימעלעך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</a:t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טויט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זענען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געסעלעך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חרוב – - די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הייזעלעך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וואו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עס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פֿאַרשטעקן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זיך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קינדער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ווי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מייזעלעך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;</a:t>
            </a:r>
            <a:endParaRPr lang="en-US" altLang="he-IL" sz="825" dirty="0"/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he-IL" altLang="he-IL" sz="1350" dirty="0">
              <a:solidFill>
                <a:srgbClr val="373737"/>
              </a:solidFill>
              <a:latin typeface="Helvetica" panose="020B0604020202020204" pitchFamily="34" charset="0"/>
              <a:cs typeface="Times New Roman" panose="02020603050405020304" pitchFamily="18" charset="0"/>
            </a:endParaRP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יידישע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קינדער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מיט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גרויסענע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אויגענעס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שווארצע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אזוי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ווי מיט חושך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פֿאַרצויגענע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</a:t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אויגענעס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פֿולע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מיט פּחד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פֿאַרלאָפֿענע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</a:b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אונטערן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אומגליק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דעם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"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ברוינעם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", </a:t>
            </a:r>
            <a:r>
              <a:rPr lang="he-IL" altLang="he-IL" sz="1350" dirty="0" err="1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געטראָפֿענע</a:t>
            </a:r>
            <a:r>
              <a:rPr lang="he-IL" altLang="he-IL" sz="1350" dirty="0">
                <a:solidFill>
                  <a:srgbClr val="373737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.</a:t>
            </a:r>
            <a:endParaRPr lang="en-US" altLang="he-IL" sz="825" dirty="0"/>
          </a:p>
          <a:p>
            <a:endParaRPr lang="he-IL" sz="1350" dirty="0"/>
          </a:p>
        </p:txBody>
      </p:sp>
      <p:sp>
        <p:nvSpPr>
          <p:cNvPr id="9" name="TextBox 8"/>
          <p:cNvSpPr txBox="1"/>
          <p:nvPr/>
        </p:nvSpPr>
        <p:spPr>
          <a:xfrm>
            <a:off x="7565836" y="2079536"/>
            <a:ext cx="2465740" cy="30008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r"/>
            <a:r>
              <a:rPr lang="he-IL" sz="1350" b="1" dirty="0"/>
              <a:t>יוסף </a:t>
            </a:r>
            <a:r>
              <a:rPr lang="he-IL" sz="1350" b="1" dirty="0" err="1"/>
              <a:t>פּאפּיערניקאָוו</a:t>
            </a:r>
            <a:r>
              <a:rPr lang="he-IL" sz="1350" b="1" dirty="0"/>
              <a:t> (1889-1993)</a:t>
            </a:r>
            <a:endParaRPr lang="he-IL" sz="1350" dirty="0"/>
          </a:p>
        </p:txBody>
      </p:sp>
      <p:pic>
        <p:nvPicPr>
          <p:cNvPr id="2" name="אונטער די פוילישע ביימעלעך. בין עצי פולין הירקרקים. דודו פישר.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57558" y="212793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72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5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TM10001114[[fn=גלריה]]</Template>
  <TotalTime>5</TotalTime>
  <Words>240</Words>
  <Application>Microsoft Office PowerPoint</Application>
  <PresentationFormat>מסך רחב</PresentationFormat>
  <Paragraphs>95</Paragraphs>
  <Slides>9</Slides>
  <Notes>0</Notes>
  <HiddenSlides>0</HiddenSlides>
  <MMClips>1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Helvetica</vt:lpstr>
      <vt:lpstr>Times New Roman</vt:lpstr>
      <vt:lpstr>ערכת נושא Office</vt:lpstr>
      <vt:lpstr>מצגת של PowerPoint‏</vt:lpstr>
      <vt:lpstr>זמן עבר – די פֿאַרגאַנגענע צייַט</vt:lpstr>
      <vt:lpstr>האָבן מיר אַ ניגונדל ווערטער און מוזיק : נחום שטערנהיים [1879-1942] 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זמן עבר – די פֿאַרגאַנגענע צייַט</dc:title>
  <dc:creator>User</dc:creator>
  <cp:lastModifiedBy>User</cp:lastModifiedBy>
  <cp:revision>2</cp:revision>
  <dcterms:created xsi:type="dcterms:W3CDTF">2019-05-29T08:28:59Z</dcterms:created>
  <dcterms:modified xsi:type="dcterms:W3CDTF">2019-05-29T08:55:59Z</dcterms:modified>
</cp:coreProperties>
</file>