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sldIdLst>
    <p:sldId id="256" r:id="rId2"/>
    <p:sldId id="269" r:id="rId3"/>
    <p:sldId id="270" r:id="rId4"/>
    <p:sldId id="257" r:id="rId5"/>
    <p:sldId id="258" r:id="rId6"/>
    <p:sldId id="259" r:id="rId7"/>
    <p:sldId id="260" r:id="rId8"/>
    <p:sldId id="261" r:id="rId9"/>
    <p:sldId id="262" r:id="rId10"/>
    <p:sldId id="263" r:id="rId11"/>
    <p:sldId id="264" r:id="rId12"/>
    <p:sldId id="265" r:id="rId13"/>
    <p:sldId id="266" r:id="rId14"/>
    <p:sldId id="267" r:id="rId15"/>
  </p:sldIdLst>
  <p:sldSz cx="9144000" cy="6858000" type="screen4x3"/>
  <p:notesSz cx="6858000" cy="9144000"/>
  <p:defaultTex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660"/>
  </p:normalViewPr>
  <p:slideViewPr>
    <p:cSldViewPr>
      <p:cViewPr varScale="1">
        <p:scale>
          <a:sx n="110" d="100"/>
          <a:sy n="110" d="100"/>
        </p:scale>
        <p:origin x="1650"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כותרת 1"/>
          <p:cNvSpPr>
            <a:spLocks noGrp="1"/>
          </p:cNvSpPr>
          <p:nvPr>
            <p:ph type="ctrTitle"/>
          </p:nvPr>
        </p:nvSpPr>
        <p:spPr>
          <a:xfrm>
            <a:off x="685800" y="2130425"/>
            <a:ext cx="7772400" cy="1470025"/>
          </a:xfrm>
        </p:spPr>
        <p:txBody>
          <a:bodyPr/>
          <a:lstStyle/>
          <a:p>
            <a:r>
              <a:rPr lang="he-IL" smtClean="0"/>
              <a:t>לחץ כדי לערוך סגנון כותרת של תבנית בסיס</a:t>
            </a:r>
            <a:endParaRPr lang="he-IL"/>
          </a:p>
        </p:txBody>
      </p:sp>
      <p:sp>
        <p:nvSpPr>
          <p:cNvPr id="3" name="כותרת משנה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e-IL" smtClean="0"/>
              <a:t>לחץ כדי לערוך סגנון כותרת משנה של תבנית בסיס</a:t>
            </a:r>
            <a:endParaRPr lang="he-IL"/>
          </a:p>
        </p:txBody>
      </p:sp>
      <p:sp>
        <p:nvSpPr>
          <p:cNvPr id="4" name="מציין מיקום של תאריך 3"/>
          <p:cNvSpPr>
            <a:spLocks noGrp="1"/>
          </p:cNvSpPr>
          <p:nvPr>
            <p:ph type="dt" sz="half" idx="10"/>
          </p:nvPr>
        </p:nvSpPr>
        <p:spPr/>
        <p:txBody>
          <a:bodyPr/>
          <a:lstStyle/>
          <a:p>
            <a:fld id="{4E7438E1-117D-44FB-AC24-B79D899BA877}" type="datetimeFigureOut">
              <a:rPr lang="he-IL" smtClean="0"/>
              <a:pPr/>
              <a:t>א'/ניסן/תשע"ז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DAF22AC9-109E-4E4D-92F9-530E51D9A3A2}" type="slidenum">
              <a:rPr lang="he-IL" smtClean="0"/>
              <a:pPr/>
              <a:t>‹#›</a:t>
            </a:fld>
            <a:endParaRPr lang="he-IL"/>
          </a:p>
        </p:txBody>
      </p:sp>
    </p:spTree>
  </p:cSld>
  <p:clrMapOvr>
    <a:masterClrMapping/>
  </p:clrMapOvr>
  <p:transition spd="slow" advClick="0" advTm="13000">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4E7438E1-117D-44FB-AC24-B79D899BA877}" type="datetimeFigureOut">
              <a:rPr lang="he-IL" smtClean="0"/>
              <a:pPr/>
              <a:t>א'/ניסן/תשע"ז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DAF22AC9-109E-4E4D-92F9-530E51D9A3A2}" type="slidenum">
              <a:rPr lang="he-IL" smtClean="0"/>
              <a:pPr/>
              <a:t>‹#›</a:t>
            </a:fld>
            <a:endParaRPr lang="he-IL"/>
          </a:p>
        </p:txBody>
      </p:sp>
    </p:spTree>
  </p:cSld>
  <p:clrMapOvr>
    <a:masterClrMapping/>
  </p:clrMapOvr>
  <p:transition spd="slow" advClick="0" advTm="13000">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722313" y="4406900"/>
            <a:ext cx="7772400" cy="1362075"/>
          </a:xfrm>
        </p:spPr>
        <p:txBody>
          <a:bodyPr anchor="t"/>
          <a:lstStyle>
            <a:lvl1pPr algn="r">
              <a:defRPr sz="4000" b="1" cap="all"/>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p>
            <a:fld id="{4E7438E1-117D-44FB-AC24-B79D899BA877}" type="datetimeFigureOut">
              <a:rPr lang="he-IL" smtClean="0"/>
              <a:pPr/>
              <a:t>א'/ניסן/תשע"ז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DAF22AC9-109E-4E4D-92F9-530E51D9A3A2}" type="slidenum">
              <a:rPr lang="he-IL" smtClean="0"/>
              <a:pPr/>
              <a:t>‹#›</a:t>
            </a:fld>
            <a:endParaRPr lang="he-IL"/>
          </a:p>
        </p:txBody>
      </p:sp>
    </p:spTree>
  </p:cSld>
  <p:clrMapOvr>
    <a:masterClrMapping/>
  </p:clrMapOvr>
  <p:transition spd="slow" advClick="0" advTm="13000">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תוכן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של תאריך 4"/>
          <p:cNvSpPr>
            <a:spLocks noGrp="1"/>
          </p:cNvSpPr>
          <p:nvPr>
            <p:ph type="dt" sz="half" idx="10"/>
          </p:nvPr>
        </p:nvSpPr>
        <p:spPr/>
        <p:txBody>
          <a:bodyPr/>
          <a:lstStyle/>
          <a:p>
            <a:fld id="{4E7438E1-117D-44FB-AC24-B79D899BA877}" type="datetimeFigureOut">
              <a:rPr lang="he-IL" smtClean="0"/>
              <a:pPr/>
              <a:t>א'/ניסן/תשע"ז</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DAF22AC9-109E-4E4D-92F9-530E51D9A3A2}" type="slidenum">
              <a:rPr lang="he-IL" smtClean="0"/>
              <a:pPr/>
              <a:t>‹#›</a:t>
            </a:fld>
            <a:endParaRPr lang="he-IL"/>
          </a:p>
        </p:txBody>
      </p:sp>
    </p:spTree>
  </p:cSld>
  <p:clrMapOvr>
    <a:masterClrMapping/>
  </p:clrMapOvr>
  <p:transition spd="slow" advClick="0" advTm="13000">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lvl1pPr>
              <a:defRPr/>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4" name="מציין מיקום תוכן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טקסט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6" name="מציין מיקום תוכן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7" name="מציין מיקום של תאריך 6"/>
          <p:cNvSpPr>
            <a:spLocks noGrp="1"/>
          </p:cNvSpPr>
          <p:nvPr>
            <p:ph type="dt" sz="half" idx="10"/>
          </p:nvPr>
        </p:nvSpPr>
        <p:spPr/>
        <p:txBody>
          <a:bodyPr/>
          <a:lstStyle/>
          <a:p>
            <a:fld id="{4E7438E1-117D-44FB-AC24-B79D899BA877}" type="datetimeFigureOut">
              <a:rPr lang="he-IL" smtClean="0"/>
              <a:pPr/>
              <a:t>א'/ניסן/תשע"ז</a:t>
            </a:fld>
            <a:endParaRPr lang="he-IL"/>
          </a:p>
        </p:txBody>
      </p:sp>
      <p:sp>
        <p:nvSpPr>
          <p:cNvPr id="8" name="מציין מיקום של כותרת תחתונה 7"/>
          <p:cNvSpPr>
            <a:spLocks noGrp="1"/>
          </p:cNvSpPr>
          <p:nvPr>
            <p:ph type="ftr" sz="quarter" idx="11"/>
          </p:nvPr>
        </p:nvSpPr>
        <p:spPr/>
        <p:txBody>
          <a:bodyPr/>
          <a:lstStyle/>
          <a:p>
            <a:endParaRPr lang="he-IL"/>
          </a:p>
        </p:txBody>
      </p:sp>
      <p:sp>
        <p:nvSpPr>
          <p:cNvPr id="9" name="מציין מיקום של מספר שקופית 8"/>
          <p:cNvSpPr>
            <a:spLocks noGrp="1"/>
          </p:cNvSpPr>
          <p:nvPr>
            <p:ph type="sldNum" sz="quarter" idx="12"/>
          </p:nvPr>
        </p:nvSpPr>
        <p:spPr/>
        <p:txBody>
          <a:bodyPr/>
          <a:lstStyle/>
          <a:p>
            <a:fld id="{DAF22AC9-109E-4E4D-92F9-530E51D9A3A2}" type="slidenum">
              <a:rPr lang="he-IL" smtClean="0"/>
              <a:pPr/>
              <a:t>‹#›</a:t>
            </a:fld>
            <a:endParaRPr lang="he-IL"/>
          </a:p>
        </p:txBody>
      </p:sp>
    </p:spTree>
  </p:cSld>
  <p:clrMapOvr>
    <a:masterClrMapping/>
  </p:clrMapOvr>
  <p:transition spd="slow" advClick="0" advTm="13000">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fld id="{4E7438E1-117D-44FB-AC24-B79D899BA877}" type="datetimeFigureOut">
              <a:rPr lang="he-IL" smtClean="0"/>
              <a:pPr/>
              <a:t>א'/ניסן/תשע"ז</a:t>
            </a:fld>
            <a:endParaRPr lang="he-IL"/>
          </a:p>
        </p:txBody>
      </p:sp>
      <p:sp>
        <p:nvSpPr>
          <p:cNvPr id="4" name="מציין מיקום של כותרת תחתונה 3"/>
          <p:cNvSpPr>
            <a:spLocks noGrp="1"/>
          </p:cNvSpPr>
          <p:nvPr>
            <p:ph type="ftr" sz="quarter" idx="11"/>
          </p:nvPr>
        </p:nvSpPr>
        <p:spPr/>
        <p:txBody>
          <a:bodyPr/>
          <a:lstStyle/>
          <a:p>
            <a:endParaRPr lang="he-IL"/>
          </a:p>
        </p:txBody>
      </p:sp>
      <p:sp>
        <p:nvSpPr>
          <p:cNvPr id="5" name="מציין מיקום של מספר שקופית 4"/>
          <p:cNvSpPr>
            <a:spLocks noGrp="1"/>
          </p:cNvSpPr>
          <p:nvPr>
            <p:ph type="sldNum" sz="quarter" idx="12"/>
          </p:nvPr>
        </p:nvSpPr>
        <p:spPr/>
        <p:txBody>
          <a:bodyPr/>
          <a:lstStyle/>
          <a:p>
            <a:fld id="{DAF22AC9-109E-4E4D-92F9-530E51D9A3A2}" type="slidenum">
              <a:rPr lang="he-IL" smtClean="0"/>
              <a:pPr/>
              <a:t>‹#›</a:t>
            </a:fld>
            <a:endParaRPr lang="he-IL"/>
          </a:p>
        </p:txBody>
      </p:sp>
    </p:spTree>
  </p:cSld>
  <p:clrMapOvr>
    <a:masterClrMapping/>
  </p:clrMapOvr>
  <p:transition spd="slow" advClick="0" advTm="13000">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p>
            <a:fld id="{4E7438E1-117D-44FB-AC24-B79D899BA877}" type="datetimeFigureOut">
              <a:rPr lang="he-IL" smtClean="0"/>
              <a:pPr/>
              <a:t>א'/ניסן/תשע"ז</a:t>
            </a:fld>
            <a:endParaRPr lang="he-IL"/>
          </a:p>
        </p:txBody>
      </p:sp>
      <p:sp>
        <p:nvSpPr>
          <p:cNvPr id="3" name="מציין מיקום של כותרת תחתונה 2"/>
          <p:cNvSpPr>
            <a:spLocks noGrp="1"/>
          </p:cNvSpPr>
          <p:nvPr>
            <p:ph type="ftr" sz="quarter" idx="11"/>
          </p:nvPr>
        </p:nvSpPr>
        <p:spPr/>
        <p:txBody>
          <a:bodyPr/>
          <a:lstStyle/>
          <a:p>
            <a:endParaRPr lang="he-IL"/>
          </a:p>
        </p:txBody>
      </p:sp>
      <p:sp>
        <p:nvSpPr>
          <p:cNvPr id="4" name="מציין מיקום של מספר שקופית 3"/>
          <p:cNvSpPr>
            <a:spLocks noGrp="1"/>
          </p:cNvSpPr>
          <p:nvPr>
            <p:ph type="sldNum" sz="quarter" idx="12"/>
          </p:nvPr>
        </p:nvSpPr>
        <p:spPr/>
        <p:txBody>
          <a:bodyPr/>
          <a:lstStyle/>
          <a:p>
            <a:fld id="{DAF22AC9-109E-4E4D-92F9-530E51D9A3A2}" type="slidenum">
              <a:rPr lang="he-IL" smtClean="0"/>
              <a:pPr/>
              <a:t>‹#›</a:t>
            </a:fld>
            <a:endParaRPr lang="he-IL"/>
          </a:p>
        </p:txBody>
      </p:sp>
    </p:spTree>
  </p:cSld>
  <p:clrMapOvr>
    <a:masterClrMapping/>
  </p:clrMapOvr>
  <p:transition spd="slow" advClick="0" advTm="13000">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273050"/>
            <a:ext cx="3008313" cy="1162050"/>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טקסט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4E7438E1-117D-44FB-AC24-B79D899BA877}" type="datetimeFigureOut">
              <a:rPr lang="he-IL" smtClean="0"/>
              <a:pPr/>
              <a:t>א'/ניסן/תשע"ז</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DAF22AC9-109E-4E4D-92F9-530E51D9A3A2}" type="slidenum">
              <a:rPr lang="he-IL" smtClean="0"/>
              <a:pPr/>
              <a:t>‹#›</a:t>
            </a:fld>
            <a:endParaRPr lang="he-IL"/>
          </a:p>
        </p:txBody>
      </p:sp>
    </p:spTree>
  </p:cSld>
  <p:clrMapOvr>
    <a:masterClrMapping/>
  </p:clrMapOvr>
  <p:transition spd="slow" advClick="0" advTm="13000">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1792288" y="4800600"/>
            <a:ext cx="5486400" cy="566738"/>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של ציור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e-IL"/>
          </a:p>
        </p:txBody>
      </p:sp>
      <p:sp>
        <p:nvSpPr>
          <p:cNvPr id="4" name="מציין מיקום טקסט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4E7438E1-117D-44FB-AC24-B79D899BA877}" type="datetimeFigureOut">
              <a:rPr lang="he-IL" smtClean="0"/>
              <a:pPr/>
              <a:t>א'/ניסן/תשע"ז</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DAF22AC9-109E-4E4D-92F9-530E51D9A3A2}" type="slidenum">
              <a:rPr lang="he-IL" smtClean="0"/>
              <a:pPr/>
              <a:t>‹#›</a:t>
            </a:fld>
            <a:endParaRPr lang="he-IL"/>
          </a:p>
        </p:txBody>
      </p:sp>
    </p:spTree>
  </p:cSld>
  <p:clrMapOvr>
    <a:masterClrMapping/>
  </p:clrMapOvr>
  <p:transition spd="slow" advClick="0" advTm="13000">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4E7438E1-117D-44FB-AC24-B79D899BA877}" type="datetimeFigureOut">
              <a:rPr lang="he-IL" smtClean="0"/>
              <a:pPr/>
              <a:t>א'/ניסן/תשע"ז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DAF22AC9-109E-4E4D-92F9-530E51D9A3A2}" type="slidenum">
              <a:rPr lang="he-IL" smtClean="0"/>
              <a:pPr/>
              <a:t>‹#›</a:t>
            </a:fld>
            <a:endParaRPr lang="he-IL"/>
          </a:p>
        </p:txBody>
      </p:sp>
    </p:spTree>
  </p:cSld>
  <p:clrMapOvr>
    <a:masterClrMapping/>
  </p:clrMapOvr>
  <p:transition spd="slow" advClick="0" advTm="13000">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6629400" y="274638"/>
            <a:ext cx="2057400" cy="5851525"/>
          </a:xfrm>
        </p:spPr>
        <p:txBody>
          <a:bodyPr vert="eaVert"/>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a:xfrm>
            <a:off x="457200" y="274638"/>
            <a:ext cx="6019800" cy="5851525"/>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4E7438E1-117D-44FB-AC24-B79D899BA877}" type="datetimeFigureOut">
              <a:rPr lang="he-IL" smtClean="0"/>
              <a:pPr/>
              <a:t>א'/ניסן/תשע"ז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DAF22AC9-109E-4E4D-92F9-530E51D9A3A2}" type="slidenum">
              <a:rPr lang="he-IL" smtClean="0"/>
              <a:pPr/>
              <a:t>‹#›</a:t>
            </a:fld>
            <a:endParaRPr lang="he-IL"/>
          </a:p>
        </p:txBody>
      </p:sp>
    </p:spTree>
  </p:cSld>
  <p:clrMapOvr>
    <a:masterClrMapping/>
  </p:clrMapOvr>
  <p:transition spd="slow" advClick="0" advTm="13000">
    <p:wipe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מציין מיקום של כותרת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4E7438E1-117D-44FB-AC24-B79D899BA877}" type="datetimeFigureOut">
              <a:rPr lang="he-IL" smtClean="0"/>
              <a:pPr/>
              <a:t>א'/ניסן/תשע"ז</a:t>
            </a:fld>
            <a:endParaRPr lang="he-IL"/>
          </a:p>
        </p:txBody>
      </p:sp>
      <p:sp>
        <p:nvSpPr>
          <p:cNvPr id="5" name="מציין מיקום של כותרת תחתונה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he-IL"/>
          </a:p>
        </p:txBody>
      </p:sp>
      <p:sp>
        <p:nvSpPr>
          <p:cNvPr id="6" name="מציין מיקום של מספר שקופית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DAF22AC9-109E-4E4D-92F9-530E51D9A3A2}" type="slidenum">
              <a:rPr lang="he-IL" smtClean="0"/>
              <a:pPr/>
              <a:t>‹#›</a:t>
            </a:fld>
            <a:endParaRPr lang="he-I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Click="0" advTm="13000">
    <p:wipe dir="r"/>
  </p:transition>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ort\Desktop\יידיש\ברכבת יושבת ארנבת\1.jpg"/>
          <p:cNvPicPr>
            <a:picLocks noChangeAspect="1" noChangeArrowheads="1"/>
          </p:cNvPicPr>
          <p:nvPr/>
        </p:nvPicPr>
        <p:blipFill>
          <a:blip r:embed="rId2" cstate="print"/>
          <a:srcRect/>
          <a:stretch>
            <a:fillRect/>
          </a:stretch>
        </p:blipFill>
        <p:spPr bwMode="auto">
          <a:xfrm>
            <a:off x="107504" y="48466"/>
            <a:ext cx="5976664" cy="5943533"/>
          </a:xfrm>
          <a:prstGeom prst="rect">
            <a:avLst/>
          </a:prstGeom>
          <a:noFill/>
        </p:spPr>
      </p:pic>
      <p:sp>
        <p:nvSpPr>
          <p:cNvPr id="4" name="כותרת 1"/>
          <p:cNvSpPr txBox="1">
            <a:spLocks/>
          </p:cNvSpPr>
          <p:nvPr/>
        </p:nvSpPr>
        <p:spPr>
          <a:xfrm>
            <a:off x="467544" y="5715000"/>
            <a:ext cx="8229600" cy="1143000"/>
          </a:xfrm>
          <a:prstGeom prst="rect">
            <a:avLst/>
          </a:prstGeom>
        </p:spPr>
        <p:txBody>
          <a:bodyPr vert="horz" lIns="91440" tIns="45720" rIns="91440" bIns="45720" rtlCol="1" anchor="ctr">
            <a:normAutofit/>
          </a:bodyPr>
          <a:lstStyle/>
          <a:p>
            <a:pPr lvl="0" algn="ctr">
              <a:spcBef>
                <a:spcPct val="0"/>
              </a:spcBef>
            </a:pPr>
            <a:endParaRPr kumimoji="0" lang="he-IL" sz="4400" b="0" i="0" u="none" strike="noStrike" kern="1200" cap="none" spc="0" normalizeH="0" baseline="0" noProof="0" dirty="0">
              <a:ln>
                <a:noFill/>
              </a:ln>
              <a:solidFill>
                <a:schemeClr val="tx1"/>
              </a:solidFill>
              <a:effectLst/>
              <a:uLnTx/>
              <a:uFillTx/>
              <a:latin typeface="+mj-lt"/>
              <a:ea typeface="+mj-ea"/>
              <a:cs typeface="+mj-cs"/>
            </a:endParaRPr>
          </a:p>
        </p:txBody>
      </p:sp>
      <p:sp>
        <p:nvSpPr>
          <p:cNvPr id="3" name="TextBox 2"/>
          <p:cNvSpPr txBox="1"/>
          <p:nvPr/>
        </p:nvSpPr>
        <p:spPr>
          <a:xfrm>
            <a:off x="737320" y="6101834"/>
            <a:ext cx="7704856" cy="646331"/>
          </a:xfrm>
          <a:prstGeom prst="rect">
            <a:avLst/>
          </a:prstGeom>
          <a:noFill/>
        </p:spPr>
        <p:txBody>
          <a:bodyPr wrap="square" rtlCol="1">
            <a:spAutoFit/>
          </a:bodyPr>
          <a:lstStyle/>
          <a:p>
            <a:pPr algn="ctr"/>
            <a:r>
              <a:rPr lang="he-IL" sz="3600" dirty="0">
                <a:solidFill>
                  <a:schemeClr val="accent1">
                    <a:lumMod val="50000"/>
                  </a:schemeClr>
                </a:solidFill>
                <a:latin typeface="Arial" panose="020B0604020202020204" pitchFamily="34" charset="0"/>
              </a:rPr>
              <a:t>אין באַן </a:t>
            </a:r>
            <a:r>
              <a:rPr lang="he-IL" sz="3600" dirty="0" err="1">
                <a:solidFill>
                  <a:schemeClr val="accent1">
                    <a:lumMod val="50000"/>
                  </a:schemeClr>
                </a:solidFill>
                <a:latin typeface="Arial" panose="020B0604020202020204" pitchFamily="34" charset="0"/>
              </a:rPr>
              <a:t>זיצט</a:t>
            </a:r>
            <a:r>
              <a:rPr lang="he-IL" sz="3600" dirty="0">
                <a:solidFill>
                  <a:schemeClr val="accent1">
                    <a:lumMod val="50000"/>
                  </a:schemeClr>
                </a:solidFill>
                <a:latin typeface="Arial" panose="020B0604020202020204" pitchFamily="34" charset="0"/>
              </a:rPr>
              <a:t> אַ </a:t>
            </a:r>
            <a:r>
              <a:rPr lang="he-IL" sz="3600" dirty="0" err="1">
                <a:solidFill>
                  <a:schemeClr val="accent1">
                    <a:lumMod val="50000"/>
                  </a:schemeClr>
                </a:solidFill>
                <a:latin typeface="Arial" panose="020B0604020202020204" pitchFamily="34" charset="0"/>
              </a:rPr>
              <a:t>האָזעלע</a:t>
            </a:r>
            <a:r>
              <a:rPr lang="he-IL" sz="3600" dirty="0">
                <a:solidFill>
                  <a:schemeClr val="accent1">
                    <a:lumMod val="50000"/>
                  </a:schemeClr>
                </a:solidFill>
                <a:latin typeface="Arial" panose="020B0604020202020204" pitchFamily="34" charset="0"/>
              </a:rPr>
              <a:t>.</a:t>
            </a:r>
            <a:endParaRPr lang="he-IL" sz="3600" dirty="0">
              <a:solidFill>
                <a:schemeClr val="accent1">
                  <a:lumMod val="50000"/>
                </a:schemeClr>
              </a:solidFill>
            </a:endParaRPr>
          </a:p>
        </p:txBody>
      </p:sp>
      <p:sp>
        <p:nvSpPr>
          <p:cNvPr id="5" name="TextBox 4"/>
          <p:cNvSpPr txBox="1"/>
          <p:nvPr/>
        </p:nvSpPr>
        <p:spPr>
          <a:xfrm>
            <a:off x="5652120" y="548680"/>
            <a:ext cx="3168352" cy="707886"/>
          </a:xfrm>
          <a:prstGeom prst="rect">
            <a:avLst/>
          </a:prstGeom>
          <a:noFill/>
        </p:spPr>
        <p:txBody>
          <a:bodyPr wrap="square" rtlCol="1">
            <a:spAutoFit/>
          </a:bodyPr>
          <a:lstStyle/>
          <a:p>
            <a:r>
              <a:rPr lang="he-IL" sz="2000" dirty="0" err="1" smtClean="0"/>
              <a:t>געשריבן</a:t>
            </a:r>
            <a:r>
              <a:rPr lang="he-IL" sz="2000" dirty="0" smtClean="0"/>
              <a:t> פֿון : טובָה </a:t>
            </a:r>
            <a:r>
              <a:rPr lang="he-IL" sz="2000" dirty="0" err="1" smtClean="0"/>
              <a:t>שֵינְבֶּרְג</a:t>
            </a:r>
            <a:endParaRPr lang="he-IL" sz="2000" dirty="0" smtClean="0"/>
          </a:p>
          <a:p>
            <a:endParaRPr lang="he-IL" sz="2000" dirty="0"/>
          </a:p>
        </p:txBody>
      </p:sp>
      <p:sp>
        <p:nvSpPr>
          <p:cNvPr id="6" name="TextBox 5"/>
          <p:cNvSpPr txBox="1"/>
          <p:nvPr/>
        </p:nvSpPr>
        <p:spPr>
          <a:xfrm>
            <a:off x="6156176" y="1412776"/>
            <a:ext cx="2540968" cy="369332"/>
          </a:xfrm>
          <a:prstGeom prst="rect">
            <a:avLst/>
          </a:prstGeom>
          <a:noFill/>
        </p:spPr>
        <p:txBody>
          <a:bodyPr wrap="square" rtlCol="1">
            <a:spAutoFit/>
          </a:bodyPr>
          <a:lstStyle/>
          <a:p>
            <a:r>
              <a:rPr lang="he-IL" dirty="0" err="1" smtClean="0"/>
              <a:t>אילוסטרירט</a:t>
            </a:r>
            <a:r>
              <a:rPr lang="he-IL" dirty="0" smtClean="0"/>
              <a:t> פֿון : אורָה אֶיָּל</a:t>
            </a:r>
            <a:endParaRPr lang="he-IL" dirty="0"/>
          </a:p>
        </p:txBody>
      </p:sp>
    </p:spTree>
  </p:cSld>
  <p:clrMapOvr>
    <a:masterClrMapping/>
  </p:clrMapOvr>
  <p:transition spd="slow" advClick="0" advTm="4000">
    <p:wipe dir="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לבן 1"/>
          <p:cNvSpPr/>
          <p:nvPr/>
        </p:nvSpPr>
        <p:spPr>
          <a:xfrm>
            <a:off x="2069756" y="2000377"/>
            <a:ext cx="4572000" cy="923330"/>
          </a:xfrm>
          <a:prstGeom prst="rect">
            <a:avLst/>
          </a:prstGeom>
        </p:spPr>
        <p:txBody>
          <a:bodyPr>
            <a:spAutoFit/>
          </a:bodyPr>
          <a:lstStyle/>
          <a:p>
            <a:pPr algn="ctr"/>
            <a:r>
              <a:rPr lang="he-IL" sz="2700" kern="0" dirty="0">
                <a:solidFill>
                  <a:sysClr val="windowText" lastClr="000000"/>
                </a:solidFill>
                <a:latin typeface="David" pitchFamily="34" charset="-79"/>
                <a:cs typeface="David" pitchFamily="34" charset="-79"/>
              </a:rPr>
              <a:t>יש להשתמש באוזניות </a:t>
            </a:r>
            <a:r>
              <a:rPr lang="en-US" sz="2700" kern="0" dirty="0">
                <a:solidFill>
                  <a:sysClr val="windowText" lastClr="000000"/>
                </a:solidFill>
                <a:latin typeface="David" pitchFamily="34" charset="-79"/>
                <a:cs typeface="David" pitchFamily="34" charset="-79"/>
              </a:rPr>
              <a:t/>
            </a:r>
            <a:br>
              <a:rPr lang="en-US" sz="2700" kern="0" dirty="0">
                <a:solidFill>
                  <a:sysClr val="windowText" lastClr="000000"/>
                </a:solidFill>
                <a:latin typeface="David" pitchFamily="34" charset="-79"/>
                <a:cs typeface="David" pitchFamily="34" charset="-79"/>
              </a:rPr>
            </a:br>
            <a:r>
              <a:rPr lang="he-IL" sz="2700" kern="0" dirty="0">
                <a:solidFill>
                  <a:sysClr val="windowText" lastClr="000000"/>
                </a:solidFill>
                <a:latin typeface="David" pitchFamily="34" charset="-79"/>
                <a:cs typeface="David" pitchFamily="34" charset="-79"/>
              </a:rPr>
              <a:t>מען </a:t>
            </a:r>
            <a:r>
              <a:rPr lang="he-IL" sz="2700" kern="0" dirty="0" err="1">
                <a:solidFill>
                  <a:sysClr val="windowText" lastClr="000000"/>
                </a:solidFill>
                <a:latin typeface="David" pitchFamily="34" charset="-79"/>
                <a:cs typeface="David" pitchFamily="34" charset="-79"/>
              </a:rPr>
              <a:t>דאַרף</a:t>
            </a:r>
            <a:r>
              <a:rPr lang="he-IL" sz="2700" kern="0" dirty="0">
                <a:solidFill>
                  <a:sysClr val="windowText" lastClr="000000"/>
                </a:solidFill>
                <a:latin typeface="David" pitchFamily="34" charset="-79"/>
                <a:cs typeface="David" pitchFamily="34" charset="-79"/>
              </a:rPr>
              <a:t> </a:t>
            </a:r>
            <a:r>
              <a:rPr lang="he-IL" sz="2700" kern="0" dirty="0" err="1">
                <a:solidFill>
                  <a:sysClr val="windowText" lastClr="000000"/>
                </a:solidFill>
                <a:latin typeface="David" pitchFamily="34" charset="-79"/>
                <a:cs typeface="David" pitchFamily="34" charset="-79"/>
              </a:rPr>
              <a:t>נוצן</a:t>
            </a:r>
            <a:r>
              <a:rPr lang="he-IL" sz="2700" kern="0" dirty="0">
                <a:solidFill>
                  <a:sysClr val="windowText" lastClr="000000"/>
                </a:solidFill>
                <a:latin typeface="David" pitchFamily="34" charset="-79"/>
                <a:cs typeface="David" pitchFamily="34" charset="-79"/>
              </a:rPr>
              <a:t> </a:t>
            </a:r>
            <a:r>
              <a:rPr lang="he-IL" sz="2700" kern="0" dirty="0" err="1">
                <a:solidFill>
                  <a:sysClr val="windowText" lastClr="000000"/>
                </a:solidFill>
                <a:latin typeface="David" pitchFamily="34" charset="-79"/>
                <a:cs typeface="David" pitchFamily="34" charset="-79"/>
              </a:rPr>
              <a:t>הער-טרייַבלעך</a:t>
            </a:r>
            <a:endParaRPr lang="he-IL" sz="2700" dirty="0"/>
          </a:p>
        </p:txBody>
      </p:sp>
      <p:pic>
        <p:nvPicPr>
          <p:cNvPr id="6" name="Picture 2" descr="http://img.zap.co.il/pics/new/167201211950c.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32609" y="3061262"/>
            <a:ext cx="2646294" cy="26462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4436134"/>
      </p:ext>
    </p:extLst>
  </p:cSld>
  <p:clrMapOvr>
    <a:masterClrMapping/>
  </p:clrMapOvr>
  <p:transition spd="slow" advClick="0" advTm="4000">
    <p:wipe dir="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מציין מיקום תוכן 2"/>
          <p:cNvSpPr>
            <a:spLocks noGrp="1"/>
          </p:cNvSpPr>
          <p:nvPr>
            <p:ph idx="1"/>
          </p:nvPr>
        </p:nvSpPr>
        <p:spPr>
          <a:xfrm>
            <a:off x="753344" y="1253939"/>
            <a:ext cx="6709906" cy="3146611"/>
          </a:xfrm>
        </p:spPr>
        <p:txBody>
          <a:bodyPr>
            <a:normAutofit fontScale="92500" lnSpcReduction="10000"/>
          </a:bodyPr>
          <a:lstStyle/>
          <a:p>
            <a:pPr marL="0" indent="0" algn="ctr">
              <a:buNone/>
            </a:pPr>
            <a:r>
              <a:rPr lang="he-IL" sz="4050" dirty="0" err="1"/>
              <a:t>צוגעגיירט</a:t>
            </a:r>
            <a:r>
              <a:rPr lang="he-IL" sz="4050" dirty="0"/>
              <a:t> פֿון :</a:t>
            </a:r>
            <a:endParaRPr lang="en-US" sz="4050" dirty="0"/>
          </a:p>
          <a:p>
            <a:pPr marL="0" indent="0" algn="ctr">
              <a:buNone/>
            </a:pPr>
            <a:r>
              <a:rPr lang="he-IL" sz="4050" dirty="0"/>
              <a:t>אבי </a:t>
            </a:r>
            <a:r>
              <a:rPr lang="he-IL" sz="4050" dirty="0" err="1"/>
              <a:t>בחשייב</a:t>
            </a:r>
            <a:endParaRPr lang="he-IL" sz="4050" dirty="0"/>
          </a:p>
          <a:p>
            <a:pPr marL="0" indent="0" algn="ctr">
              <a:buNone/>
            </a:pPr>
            <a:r>
              <a:rPr lang="he-IL" sz="4050" dirty="0"/>
              <a:t>2016-2017</a:t>
            </a:r>
          </a:p>
          <a:p>
            <a:pPr marL="0" indent="0" algn="ctr">
              <a:buNone/>
            </a:pPr>
            <a:r>
              <a:rPr lang="he-IL" sz="4050" dirty="0"/>
              <a:t>בתמיכת הרשות הלאומית לתרבות היידיש</a:t>
            </a:r>
          </a:p>
          <a:p>
            <a:pPr marL="0" indent="0" algn="ctr">
              <a:buNone/>
            </a:pPr>
            <a:endParaRPr lang="he-IL" sz="4050" dirty="0"/>
          </a:p>
        </p:txBody>
      </p:sp>
      <p:pic>
        <p:nvPicPr>
          <p:cNvPr id="4" name="Picture 4" descr="תוצאת תמונה עבור הרשות הלאומית לתרבות היידיש"/>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22241" y="4469397"/>
            <a:ext cx="3659258" cy="12061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4177030"/>
      </p:ext>
    </p:extLst>
  </p:cSld>
  <p:clrMapOvr>
    <a:masterClrMapping/>
  </p:clrMapOvr>
  <p:transition spd="slow" advClick="0" advTm="4000">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arn(inVertic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barn(inVertical)">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5436096" y="5445224"/>
            <a:ext cx="3261048" cy="1143000"/>
          </a:xfrm>
        </p:spPr>
        <p:txBody>
          <a:bodyPr>
            <a:normAutofit/>
          </a:bodyPr>
          <a:lstStyle/>
          <a:p>
            <a:pPr algn="r"/>
            <a:r>
              <a:rPr lang="he-IL" sz="1800" dirty="0" smtClean="0">
                <a:solidFill>
                  <a:srgbClr val="FFFF00"/>
                </a:solidFill>
                <a:latin typeface="Arial" panose="020B0604020202020204" pitchFamily="34" charset="0"/>
                <a:cs typeface="Arial" panose="020B0604020202020204" pitchFamily="34" charset="0"/>
              </a:rPr>
              <a:t>דאָ </a:t>
            </a:r>
            <a:r>
              <a:rPr lang="he-IL" sz="1800" dirty="0" err="1" smtClean="0">
                <a:solidFill>
                  <a:srgbClr val="FFFF00"/>
                </a:solidFill>
                <a:latin typeface="Arial" panose="020B0604020202020204" pitchFamily="34" charset="0"/>
                <a:cs typeface="Arial" panose="020B0604020202020204" pitchFamily="34" charset="0"/>
              </a:rPr>
              <a:t>איז</a:t>
            </a:r>
            <a:r>
              <a:rPr lang="he-IL" sz="1800" dirty="0" smtClean="0">
                <a:solidFill>
                  <a:srgbClr val="FFFF00"/>
                </a:solidFill>
                <a:latin typeface="Arial" panose="020B0604020202020204" pitchFamily="34" charset="0"/>
                <a:cs typeface="Arial" panose="020B0604020202020204" pitchFamily="34" charset="0"/>
              </a:rPr>
              <a:t> אַ </a:t>
            </a:r>
            <a:r>
              <a:rPr lang="he-IL" sz="1800" dirty="0" smtClean="0">
                <a:solidFill>
                  <a:srgbClr val="FFFF00"/>
                </a:solidFill>
                <a:latin typeface="Arial" panose="020B0604020202020204" pitchFamily="34" charset="0"/>
                <a:cs typeface="Arial" panose="020B0604020202020204" pitchFamily="34" charset="0"/>
              </a:rPr>
              <a:t>באַן.</a:t>
            </a:r>
            <a:r>
              <a:rPr lang="he-IL" sz="1800" dirty="0" smtClean="0">
                <a:solidFill>
                  <a:srgbClr val="FFFF00"/>
                </a:solidFill>
                <a:latin typeface="Arial" panose="020B0604020202020204" pitchFamily="34" charset="0"/>
                <a:cs typeface="Arial" panose="020B0604020202020204" pitchFamily="34" charset="0"/>
              </a:rPr>
              <a:t/>
            </a:r>
            <a:br>
              <a:rPr lang="he-IL" sz="1800" dirty="0" smtClean="0">
                <a:solidFill>
                  <a:srgbClr val="FFFF00"/>
                </a:solidFill>
                <a:latin typeface="Arial" panose="020B0604020202020204" pitchFamily="34" charset="0"/>
                <a:cs typeface="Arial" panose="020B0604020202020204" pitchFamily="34" charset="0"/>
              </a:rPr>
            </a:br>
            <a:r>
              <a:rPr lang="he-IL" sz="1800" dirty="0" smtClean="0">
                <a:solidFill>
                  <a:srgbClr val="FFFF00"/>
                </a:solidFill>
                <a:latin typeface="Arial" panose="020B0604020202020204" pitchFamily="34" charset="0"/>
                <a:cs typeface="Arial" panose="020B0604020202020204" pitchFamily="34" charset="0"/>
              </a:rPr>
              <a:t>אין באַן </a:t>
            </a:r>
            <a:r>
              <a:rPr lang="he-IL" sz="1800" dirty="0" err="1" smtClean="0">
                <a:solidFill>
                  <a:srgbClr val="FFFF00"/>
                </a:solidFill>
                <a:latin typeface="Arial" panose="020B0604020202020204" pitchFamily="34" charset="0"/>
                <a:cs typeface="Arial" panose="020B0604020202020204" pitchFamily="34" charset="0"/>
              </a:rPr>
              <a:t>זיצט</a:t>
            </a:r>
            <a:r>
              <a:rPr lang="he-IL" sz="1800" dirty="0" smtClean="0">
                <a:solidFill>
                  <a:srgbClr val="FFFF00"/>
                </a:solidFill>
                <a:latin typeface="Arial" panose="020B0604020202020204" pitchFamily="34" charset="0"/>
                <a:cs typeface="Arial" panose="020B0604020202020204" pitchFamily="34" charset="0"/>
              </a:rPr>
              <a:t> אַ </a:t>
            </a:r>
            <a:r>
              <a:rPr lang="he-IL" sz="1800" dirty="0" err="1" smtClean="0">
                <a:solidFill>
                  <a:srgbClr val="FFFF00"/>
                </a:solidFill>
                <a:latin typeface="Arial" panose="020B0604020202020204" pitchFamily="34" charset="0"/>
                <a:cs typeface="Arial" panose="020B0604020202020204" pitchFamily="34" charset="0"/>
              </a:rPr>
              <a:t>האָזעלע</a:t>
            </a:r>
            <a:r>
              <a:rPr lang="he-IL" sz="1800" dirty="0" smtClean="0">
                <a:solidFill>
                  <a:srgbClr val="FFFF00"/>
                </a:solidFill>
                <a:latin typeface="Arial" panose="020B0604020202020204" pitchFamily="34" charset="0"/>
                <a:cs typeface="Arial" panose="020B0604020202020204" pitchFamily="34" charset="0"/>
              </a:rPr>
              <a:t>. </a:t>
            </a:r>
            <a:endParaRPr lang="he-IL" sz="1800" dirty="0">
              <a:solidFill>
                <a:srgbClr val="FFFF00"/>
              </a:solidFill>
              <a:latin typeface="Arial" panose="020B0604020202020204" pitchFamily="34" charset="0"/>
              <a:cs typeface="Arial" panose="020B0604020202020204" pitchFamily="34" charset="0"/>
            </a:endParaRPr>
          </a:p>
        </p:txBody>
      </p:sp>
      <p:pic>
        <p:nvPicPr>
          <p:cNvPr id="4" name="מציין מיקום תוכן 3" descr="2.jpg"/>
          <p:cNvPicPr>
            <a:picLocks noGrp="1" noChangeAspect="1"/>
          </p:cNvPicPr>
          <p:nvPr>
            <p:ph idx="1"/>
          </p:nvPr>
        </p:nvPicPr>
        <p:blipFill>
          <a:blip r:embed="rId2" cstate="print"/>
          <a:stretch>
            <a:fillRect/>
          </a:stretch>
        </p:blipFill>
        <p:spPr>
          <a:xfrm>
            <a:off x="2195736" y="11725"/>
            <a:ext cx="5367896" cy="5309423"/>
          </a:xfrm>
        </p:spPr>
      </p:pic>
      <p:sp>
        <p:nvSpPr>
          <p:cNvPr id="6" name="TextBox 5"/>
          <p:cNvSpPr txBox="1"/>
          <p:nvPr/>
        </p:nvSpPr>
        <p:spPr>
          <a:xfrm>
            <a:off x="827584" y="5321148"/>
            <a:ext cx="4392488" cy="2215991"/>
          </a:xfrm>
          <a:prstGeom prst="rect">
            <a:avLst/>
          </a:prstGeom>
          <a:noFill/>
        </p:spPr>
        <p:txBody>
          <a:bodyPr wrap="square" rtlCol="1">
            <a:spAutoFit/>
          </a:bodyPr>
          <a:lstStyle/>
          <a:p>
            <a:r>
              <a:rPr lang="he-IL" dirty="0" err="1" smtClean="0">
                <a:solidFill>
                  <a:srgbClr val="FFFF00"/>
                </a:solidFill>
                <a:latin typeface="Arial" panose="020B0604020202020204" pitchFamily="34" charset="0"/>
                <a:ea typeface="+mj-ea"/>
                <a:cs typeface="Arial" panose="020B0604020202020204" pitchFamily="34" charset="0"/>
              </a:rPr>
              <a:t>זיצט</a:t>
            </a:r>
            <a:r>
              <a:rPr lang="he-IL" dirty="0" smtClean="0">
                <a:solidFill>
                  <a:srgbClr val="FFFF00"/>
                </a:solidFill>
                <a:latin typeface="Arial" panose="020B0604020202020204" pitchFamily="34" charset="0"/>
                <a:ea typeface="+mj-ea"/>
                <a:cs typeface="Arial" panose="020B0604020202020204" pitchFamily="34" charset="0"/>
              </a:rPr>
              <a:t> </a:t>
            </a:r>
            <a:r>
              <a:rPr lang="he-IL" dirty="0" err="1" smtClean="0">
                <a:solidFill>
                  <a:srgbClr val="FFFF00"/>
                </a:solidFill>
                <a:latin typeface="Arial" panose="020B0604020202020204" pitchFamily="34" charset="0"/>
                <a:ea typeface="+mj-ea"/>
                <a:cs typeface="Arial" panose="020B0604020202020204" pitchFamily="34" charset="0"/>
              </a:rPr>
              <a:t>אויך</a:t>
            </a:r>
            <a:r>
              <a:rPr lang="he-IL" dirty="0" smtClean="0">
                <a:solidFill>
                  <a:srgbClr val="FFFF00"/>
                </a:solidFill>
                <a:latin typeface="Arial" panose="020B0604020202020204" pitchFamily="34" charset="0"/>
                <a:ea typeface="+mj-ea"/>
                <a:cs typeface="Arial" panose="020B0604020202020204" pitchFamily="34" charset="0"/>
              </a:rPr>
              <a:t> אַ </a:t>
            </a:r>
            <a:r>
              <a:rPr lang="he-IL" dirty="0" err="1" smtClean="0">
                <a:solidFill>
                  <a:srgbClr val="FFFF00"/>
                </a:solidFill>
                <a:latin typeface="Arial" panose="020B0604020202020204" pitchFamily="34" charset="0"/>
                <a:ea typeface="+mj-ea"/>
                <a:cs typeface="Arial" panose="020B0604020202020204" pitchFamily="34" charset="0"/>
              </a:rPr>
              <a:t>בערעלע</a:t>
            </a:r>
            <a:r>
              <a:rPr lang="he-IL" dirty="0" smtClean="0">
                <a:solidFill>
                  <a:srgbClr val="FFFF00"/>
                </a:solidFill>
                <a:latin typeface="Arial" panose="020B0604020202020204" pitchFamily="34" charset="0"/>
                <a:ea typeface="+mj-ea"/>
                <a:cs typeface="Arial" panose="020B0604020202020204" pitchFamily="34" charset="0"/>
              </a:rPr>
              <a:t>,</a:t>
            </a:r>
            <a:endParaRPr lang="he-IL" dirty="0" smtClean="0">
              <a:solidFill>
                <a:srgbClr val="FFFF00"/>
              </a:solidFill>
              <a:latin typeface="Arial" panose="020B0604020202020204" pitchFamily="34" charset="0"/>
              <a:ea typeface="+mj-ea"/>
              <a:cs typeface="Arial" panose="020B0604020202020204" pitchFamily="34" charset="0"/>
            </a:endParaRPr>
          </a:p>
          <a:p>
            <a:r>
              <a:rPr lang="he-IL" dirty="0" err="1" smtClean="0">
                <a:solidFill>
                  <a:srgbClr val="FFFF00"/>
                </a:solidFill>
                <a:latin typeface="Arial" panose="020B0604020202020204" pitchFamily="34" charset="0"/>
                <a:ea typeface="+mj-ea"/>
                <a:cs typeface="Arial" panose="020B0604020202020204" pitchFamily="34" charset="0"/>
              </a:rPr>
              <a:t>אויך</a:t>
            </a:r>
            <a:r>
              <a:rPr lang="he-IL" dirty="0" smtClean="0">
                <a:solidFill>
                  <a:srgbClr val="FFFF00"/>
                </a:solidFill>
                <a:latin typeface="Arial" panose="020B0604020202020204" pitchFamily="34" charset="0"/>
                <a:ea typeface="+mj-ea"/>
                <a:cs typeface="Arial" panose="020B0604020202020204" pitchFamily="34" charset="0"/>
              </a:rPr>
              <a:t> אַ </a:t>
            </a:r>
            <a:r>
              <a:rPr lang="he-IL" dirty="0" err="1" smtClean="0">
                <a:solidFill>
                  <a:srgbClr val="FFFF00"/>
                </a:solidFill>
                <a:latin typeface="Arial" panose="020B0604020202020204" pitchFamily="34" charset="0"/>
                <a:ea typeface="+mj-ea"/>
                <a:cs typeface="Arial" panose="020B0604020202020204" pitchFamily="34" charset="0"/>
              </a:rPr>
              <a:t>ליאַלקע</a:t>
            </a:r>
            <a:r>
              <a:rPr lang="he-IL" dirty="0" smtClean="0">
                <a:solidFill>
                  <a:srgbClr val="FFFF00"/>
                </a:solidFill>
                <a:latin typeface="Arial" panose="020B0604020202020204" pitchFamily="34" charset="0"/>
                <a:ea typeface="+mj-ea"/>
                <a:cs typeface="Arial" panose="020B0604020202020204" pitchFamily="34" charset="0"/>
              </a:rPr>
              <a:t> </a:t>
            </a:r>
            <a:r>
              <a:rPr lang="he-IL" dirty="0" err="1" smtClean="0">
                <a:solidFill>
                  <a:srgbClr val="FFFF00"/>
                </a:solidFill>
                <a:latin typeface="Arial" panose="020B0604020202020204" pitchFamily="34" charset="0"/>
                <a:ea typeface="+mj-ea"/>
                <a:cs typeface="Arial" panose="020B0604020202020204" pitchFamily="34" charset="0"/>
              </a:rPr>
              <a:t>זיצט</a:t>
            </a:r>
            <a:r>
              <a:rPr lang="he-IL" dirty="0" smtClean="0">
                <a:solidFill>
                  <a:srgbClr val="FFFF00"/>
                </a:solidFill>
                <a:latin typeface="Arial" panose="020B0604020202020204" pitchFamily="34" charset="0"/>
                <a:ea typeface="+mj-ea"/>
                <a:cs typeface="Arial" panose="020B0604020202020204" pitchFamily="34" charset="0"/>
              </a:rPr>
              <a:t> </a:t>
            </a:r>
            <a:r>
              <a:rPr lang="he-IL" dirty="0">
                <a:solidFill>
                  <a:srgbClr val="FFFF00"/>
                </a:solidFill>
                <a:latin typeface="Arial" panose="020B0604020202020204" pitchFamily="34" charset="0"/>
                <a:ea typeface="+mj-ea"/>
                <a:cs typeface="Arial" panose="020B0604020202020204" pitchFamily="34" charset="0"/>
              </a:rPr>
              <a:t>אין </a:t>
            </a:r>
            <a:r>
              <a:rPr lang="he-IL" dirty="0" smtClean="0">
                <a:solidFill>
                  <a:srgbClr val="FFFF00"/>
                </a:solidFill>
                <a:latin typeface="Arial" panose="020B0604020202020204" pitchFamily="34" charset="0"/>
                <a:ea typeface="+mj-ea"/>
                <a:cs typeface="Arial" panose="020B0604020202020204" pitchFamily="34" charset="0"/>
              </a:rPr>
              <a:t>באַן</a:t>
            </a:r>
          </a:p>
          <a:p>
            <a:r>
              <a:rPr lang="he-IL" dirty="0">
                <a:solidFill>
                  <a:srgbClr val="FFFF00"/>
                </a:solidFill>
                <a:latin typeface="Arial" panose="020B0604020202020204" pitchFamily="34" charset="0"/>
                <a:ea typeface="+mj-ea"/>
                <a:cs typeface="Arial" panose="020B0604020202020204" pitchFamily="34" charset="0"/>
              </a:rPr>
              <a:t>לעבן </a:t>
            </a:r>
            <a:r>
              <a:rPr lang="he-IL" dirty="0" err="1" smtClean="0">
                <a:solidFill>
                  <a:srgbClr val="FFFF00"/>
                </a:solidFill>
                <a:latin typeface="Arial" panose="020B0604020202020204" pitchFamily="34" charset="0"/>
                <a:ea typeface="+mj-ea"/>
                <a:cs typeface="Arial" panose="020B0604020202020204" pitchFamily="34" charset="0"/>
              </a:rPr>
              <a:t>פֿענצטער</a:t>
            </a:r>
            <a:r>
              <a:rPr lang="he-IL" dirty="0" smtClean="0">
                <a:solidFill>
                  <a:srgbClr val="FFFF00"/>
                </a:solidFill>
                <a:latin typeface="Arial" panose="020B0604020202020204" pitchFamily="34" charset="0"/>
                <a:ea typeface="+mj-ea"/>
                <a:cs typeface="Arial" panose="020B0604020202020204" pitchFamily="34" charset="0"/>
              </a:rPr>
              <a:t>.</a:t>
            </a:r>
            <a:endParaRPr lang="he-IL" dirty="0">
              <a:solidFill>
                <a:srgbClr val="FFFF00"/>
              </a:solidFill>
              <a:latin typeface="Arial" panose="020B0604020202020204" pitchFamily="34" charset="0"/>
              <a:ea typeface="+mj-ea"/>
              <a:cs typeface="Arial" panose="020B0604020202020204" pitchFamily="34" charset="0"/>
            </a:endParaRPr>
          </a:p>
          <a:p>
            <a:r>
              <a:rPr lang="he-IL" dirty="0">
                <a:solidFill>
                  <a:srgbClr val="FFFF00"/>
                </a:solidFill>
                <a:latin typeface="Arial" panose="020B0604020202020204" pitchFamily="34" charset="0"/>
                <a:ea typeface="+mj-ea"/>
                <a:cs typeface="Arial" panose="020B0604020202020204" pitchFamily="34" charset="0"/>
              </a:rPr>
              <a:t>א</a:t>
            </a:r>
            <a:r>
              <a:rPr lang="he-IL" dirty="0" smtClean="0">
                <a:solidFill>
                  <a:srgbClr val="FFFF00"/>
                </a:solidFill>
                <a:latin typeface="Arial" panose="020B0604020202020204" pitchFamily="34" charset="0"/>
                <a:ea typeface="+mj-ea"/>
                <a:cs typeface="Arial" panose="020B0604020202020204" pitchFamily="34" charset="0"/>
              </a:rPr>
              <a:t>ַ </a:t>
            </a:r>
            <a:r>
              <a:rPr lang="he-IL" dirty="0" err="1" smtClean="0">
                <a:solidFill>
                  <a:srgbClr val="FFFF00"/>
                </a:solidFill>
                <a:latin typeface="Arial" panose="020B0604020202020204" pitchFamily="34" charset="0"/>
                <a:ea typeface="+mj-ea"/>
                <a:cs typeface="Arial" panose="020B0604020202020204" pitchFamily="34" charset="0"/>
              </a:rPr>
              <a:t>זיסע</a:t>
            </a:r>
            <a:r>
              <a:rPr lang="he-IL" dirty="0" smtClean="0">
                <a:solidFill>
                  <a:srgbClr val="FFFF00"/>
                </a:solidFill>
                <a:latin typeface="Arial" panose="020B0604020202020204" pitchFamily="34" charset="0"/>
                <a:ea typeface="+mj-ea"/>
                <a:cs typeface="Arial" panose="020B0604020202020204" pitchFamily="34" charset="0"/>
              </a:rPr>
              <a:t> </a:t>
            </a:r>
            <a:r>
              <a:rPr lang="he-IL" dirty="0" err="1" smtClean="0">
                <a:solidFill>
                  <a:srgbClr val="FFFF00"/>
                </a:solidFill>
                <a:latin typeface="Arial" panose="020B0604020202020204" pitchFamily="34" charset="0"/>
                <a:ea typeface="+mj-ea"/>
                <a:cs typeface="Arial" panose="020B0604020202020204" pitchFamily="34" charset="0"/>
              </a:rPr>
              <a:t>ליאַלקע</a:t>
            </a:r>
            <a:r>
              <a:rPr lang="he-IL" dirty="0" smtClean="0">
                <a:solidFill>
                  <a:srgbClr val="FFFF00"/>
                </a:solidFill>
                <a:latin typeface="Arial" panose="020B0604020202020204" pitchFamily="34" charset="0"/>
                <a:ea typeface="+mj-ea"/>
                <a:cs typeface="Arial" panose="020B0604020202020204" pitchFamily="34" charset="0"/>
              </a:rPr>
              <a:t> אין אַ </a:t>
            </a:r>
            <a:r>
              <a:rPr lang="he-IL" dirty="0" err="1" smtClean="0">
                <a:solidFill>
                  <a:srgbClr val="FFFF00"/>
                </a:solidFill>
                <a:latin typeface="Arial" panose="020B0604020202020204" pitchFamily="34" charset="0"/>
                <a:ea typeface="+mj-ea"/>
                <a:cs typeface="Arial" panose="020B0604020202020204" pitchFamily="34" charset="0"/>
              </a:rPr>
              <a:t>ראָזא</a:t>
            </a:r>
            <a:r>
              <a:rPr lang="he-IL" dirty="0" smtClean="0">
                <a:solidFill>
                  <a:srgbClr val="FFFF00"/>
                </a:solidFill>
                <a:latin typeface="Arial" panose="020B0604020202020204" pitchFamily="34" charset="0"/>
                <a:ea typeface="+mj-ea"/>
                <a:cs typeface="Arial" panose="020B0604020202020204" pitchFamily="34" charset="0"/>
              </a:rPr>
              <a:t>ַ</a:t>
            </a:r>
            <a:r>
              <a:rPr lang="he-IL" dirty="0" smtClean="0">
                <a:solidFill>
                  <a:srgbClr val="FFFF00"/>
                </a:solidFill>
                <a:latin typeface="Arial" panose="020B0604020202020204" pitchFamily="34" charset="0"/>
                <a:cs typeface="Arial" panose="020B0604020202020204" pitchFamily="34" charset="0"/>
              </a:rPr>
              <a:t> </a:t>
            </a:r>
            <a:r>
              <a:rPr lang="he-IL" dirty="0" err="1" smtClean="0">
                <a:solidFill>
                  <a:srgbClr val="FFFF00"/>
                </a:solidFill>
                <a:latin typeface="Arial" panose="020B0604020202020204" pitchFamily="34" charset="0"/>
                <a:ea typeface="+mj-ea"/>
                <a:cs typeface="Arial" panose="020B0604020202020204" pitchFamily="34" charset="0"/>
              </a:rPr>
              <a:t>קליידל</a:t>
            </a:r>
            <a:r>
              <a:rPr lang="he-IL" dirty="0" smtClean="0">
                <a:solidFill>
                  <a:srgbClr val="FFFF00"/>
                </a:solidFill>
                <a:latin typeface="Arial" panose="020B0604020202020204" pitchFamily="34" charset="0"/>
                <a:ea typeface="+mj-ea"/>
                <a:cs typeface="Arial" panose="020B0604020202020204" pitchFamily="34" charset="0"/>
              </a:rPr>
              <a:t> </a:t>
            </a:r>
          </a:p>
          <a:p>
            <a:r>
              <a:rPr lang="he-IL" dirty="0" smtClean="0">
                <a:solidFill>
                  <a:srgbClr val="FFFF00"/>
                </a:solidFill>
                <a:latin typeface="Arial" panose="020B0604020202020204" pitchFamily="34" charset="0"/>
                <a:ea typeface="+mj-ea"/>
                <a:cs typeface="Arial" panose="020B0604020202020204" pitchFamily="34" charset="0"/>
              </a:rPr>
              <a:t>און אַ </a:t>
            </a:r>
            <a:r>
              <a:rPr lang="he-IL" dirty="0" err="1" smtClean="0">
                <a:solidFill>
                  <a:srgbClr val="FFFF00"/>
                </a:solidFill>
                <a:latin typeface="Arial" panose="020B0604020202020204" pitchFamily="34" charset="0"/>
                <a:ea typeface="+mj-ea"/>
                <a:cs typeface="Arial" panose="020B0604020202020204" pitchFamily="34" charset="0"/>
              </a:rPr>
              <a:t>מיידל</a:t>
            </a:r>
            <a:r>
              <a:rPr lang="he-IL" dirty="0" smtClean="0">
                <a:solidFill>
                  <a:srgbClr val="FFFF00"/>
                </a:solidFill>
                <a:latin typeface="Arial" panose="020B0604020202020204" pitchFamily="34" charset="0"/>
                <a:ea typeface="+mj-ea"/>
                <a:cs typeface="Arial" panose="020B0604020202020204" pitchFamily="34" charset="0"/>
              </a:rPr>
              <a:t> </a:t>
            </a:r>
            <a:r>
              <a:rPr lang="he-IL" dirty="0" err="1" smtClean="0">
                <a:solidFill>
                  <a:srgbClr val="FFFF00"/>
                </a:solidFill>
                <a:latin typeface="Arial" panose="020B0604020202020204" pitchFamily="34" charset="0"/>
                <a:ea typeface="+mj-ea"/>
                <a:cs typeface="Arial" panose="020B0604020202020204" pitchFamily="34" charset="0"/>
              </a:rPr>
              <a:t>נעבן</a:t>
            </a:r>
            <a:r>
              <a:rPr lang="he-IL" dirty="0" smtClean="0">
                <a:solidFill>
                  <a:srgbClr val="FFFF00"/>
                </a:solidFill>
                <a:latin typeface="Arial" panose="020B0604020202020204" pitchFamily="34" charset="0"/>
                <a:ea typeface="+mj-ea"/>
                <a:cs typeface="Arial" panose="020B0604020202020204" pitchFamily="34" charset="0"/>
              </a:rPr>
              <a:t> איר.</a:t>
            </a:r>
            <a:endParaRPr lang="he-IL" dirty="0">
              <a:solidFill>
                <a:srgbClr val="FFFF00"/>
              </a:solidFill>
              <a:latin typeface="Arial" panose="020B0604020202020204" pitchFamily="34" charset="0"/>
              <a:ea typeface="+mj-ea"/>
              <a:cs typeface="Arial" panose="020B0604020202020204" pitchFamily="34" charset="0"/>
            </a:endParaRPr>
          </a:p>
          <a:p>
            <a:endParaRPr lang="he-IL" sz="2000" dirty="0">
              <a:latin typeface="+mj-lt"/>
              <a:ea typeface="+mj-ea"/>
              <a:cs typeface="+mj-cs"/>
            </a:endParaRPr>
          </a:p>
          <a:p>
            <a:endParaRPr lang="he-IL" sz="2800" dirty="0"/>
          </a:p>
        </p:txBody>
      </p:sp>
    </p:spTree>
  </p:cSld>
  <p:clrMapOvr>
    <a:masterClrMapping/>
  </p:clrMapOvr>
  <p:transition spd="slow" advClick="0" advTm="13000">
    <p:wipe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מציין מיקום תוכן 3" descr="3.jpg"/>
          <p:cNvPicPr>
            <a:picLocks noGrp="1" noChangeAspect="1"/>
          </p:cNvPicPr>
          <p:nvPr>
            <p:ph idx="1"/>
          </p:nvPr>
        </p:nvPicPr>
        <p:blipFill>
          <a:blip r:embed="rId2" cstate="print"/>
          <a:srcRect t="3658"/>
          <a:stretch>
            <a:fillRect/>
          </a:stretch>
        </p:blipFill>
        <p:spPr>
          <a:xfrm>
            <a:off x="-24341" y="0"/>
            <a:ext cx="9168341" cy="3717032"/>
          </a:xfrm>
        </p:spPr>
      </p:pic>
      <p:sp>
        <p:nvSpPr>
          <p:cNvPr id="3" name="TextBox 2"/>
          <p:cNvSpPr txBox="1"/>
          <p:nvPr/>
        </p:nvSpPr>
        <p:spPr>
          <a:xfrm>
            <a:off x="3203848" y="3843926"/>
            <a:ext cx="2376264" cy="3046988"/>
          </a:xfrm>
          <a:prstGeom prst="rect">
            <a:avLst/>
          </a:prstGeom>
          <a:noFill/>
        </p:spPr>
        <p:txBody>
          <a:bodyPr wrap="square" rtlCol="1">
            <a:spAutoFit/>
          </a:bodyPr>
          <a:lstStyle/>
          <a:p>
            <a:r>
              <a:rPr lang="he-IL" sz="1400" dirty="0" smtClean="0">
                <a:solidFill>
                  <a:srgbClr val="FFFF00"/>
                </a:solidFill>
              </a:rPr>
              <a:t>טו...טו.... טו.... </a:t>
            </a:r>
            <a:r>
              <a:rPr lang="he-IL" sz="1400" dirty="0" err="1" smtClean="0">
                <a:solidFill>
                  <a:srgbClr val="FFFF00"/>
                </a:solidFill>
              </a:rPr>
              <a:t>פֿאָרט</a:t>
            </a:r>
            <a:r>
              <a:rPr lang="he-IL" sz="1400" dirty="0" smtClean="0">
                <a:solidFill>
                  <a:srgbClr val="FFFF00"/>
                </a:solidFill>
              </a:rPr>
              <a:t> אַ </a:t>
            </a:r>
            <a:r>
              <a:rPr lang="he-IL" sz="1400" dirty="0" smtClean="0">
                <a:solidFill>
                  <a:srgbClr val="FFFF00"/>
                </a:solidFill>
              </a:rPr>
              <a:t>באַן.</a:t>
            </a:r>
            <a:endParaRPr lang="he-IL" sz="1400" dirty="0" smtClean="0">
              <a:solidFill>
                <a:srgbClr val="FFFF00"/>
              </a:solidFill>
            </a:endParaRPr>
          </a:p>
          <a:p>
            <a:r>
              <a:rPr lang="he-IL" sz="1400" dirty="0" err="1" smtClean="0">
                <a:solidFill>
                  <a:srgbClr val="FFFF00"/>
                </a:solidFill>
              </a:rPr>
              <a:t>וווהין</a:t>
            </a:r>
            <a:r>
              <a:rPr lang="he-IL" sz="1400" dirty="0" smtClean="0">
                <a:solidFill>
                  <a:srgbClr val="FFFF00"/>
                </a:solidFill>
              </a:rPr>
              <a:t> ?</a:t>
            </a:r>
            <a:endParaRPr lang="he-IL" sz="1400" dirty="0" smtClean="0">
              <a:solidFill>
                <a:srgbClr val="FFFF00"/>
              </a:solidFill>
            </a:endParaRPr>
          </a:p>
          <a:p>
            <a:r>
              <a:rPr lang="he-IL" sz="1400" dirty="0" err="1" smtClean="0">
                <a:solidFill>
                  <a:srgbClr val="FFFF00"/>
                </a:solidFill>
              </a:rPr>
              <a:t>שפּאַצירן</a:t>
            </a:r>
            <a:r>
              <a:rPr lang="he-IL" sz="1400" dirty="0" smtClean="0">
                <a:solidFill>
                  <a:srgbClr val="FFFF00"/>
                </a:solidFill>
              </a:rPr>
              <a:t> !</a:t>
            </a:r>
            <a:endParaRPr lang="he-IL" sz="1400" dirty="0" smtClean="0">
              <a:solidFill>
                <a:srgbClr val="FFFF00"/>
              </a:solidFill>
            </a:endParaRPr>
          </a:p>
          <a:p>
            <a:r>
              <a:rPr lang="he-IL" sz="1400" dirty="0" smtClean="0">
                <a:solidFill>
                  <a:srgbClr val="FFFF00"/>
                </a:solidFill>
              </a:rPr>
              <a:t>מיט</a:t>
            </a:r>
          </a:p>
          <a:p>
            <a:r>
              <a:rPr lang="he-IL" sz="1400" dirty="0" smtClean="0">
                <a:solidFill>
                  <a:srgbClr val="FFFF00"/>
                </a:solidFill>
              </a:rPr>
              <a:t>אַ </a:t>
            </a:r>
            <a:r>
              <a:rPr lang="he-IL" sz="1400" dirty="0" err="1" smtClean="0">
                <a:solidFill>
                  <a:srgbClr val="FFFF00"/>
                </a:solidFill>
              </a:rPr>
              <a:t>האָזעלע</a:t>
            </a:r>
            <a:r>
              <a:rPr lang="he-IL" sz="1400" dirty="0" smtClean="0">
                <a:solidFill>
                  <a:srgbClr val="FFFF00"/>
                </a:solidFill>
              </a:rPr>
              <a:t>,</a:t>
            </a:r>
            <a:endParaRPr lang="he-IL" sz="1400" dirty="0" smtClean="0">
              <a:solidFill>
                <a:srgbClr val="FFFF00"/>
              </a:solidFill>
            </a:endParaRPr>
          </a:p>
          <a:p>
            <a:r>
              <a:rPr lang="he-IL" sz="1400" dirty="0" smtClean="0">
                <a:solidFill>
                  <a:srgbClr val="FFFF00"/>
                </a:solidFill>
              </a:rPr>
              <a:t>אַ </a:t>
            </a:r>
            <a:r>
              <a:rPr lang="he-IL" sz="1400" dirty="0" err="1" smtClean="0">
                <a:solidFill>
                  <a:srgbClr val="FFFF00"/>
                </a:solidFill>
              </a:rPr>
              <a:t>בערעלע</a:t>
            </a:r>
            <a:r>
              <a:rPr lang="he-IL" sz="1400" dirty="0" smtClean="0">
                <a:solidFill>
                  <a:srgbClr val="FFFF00"/>
                </a:solidFill>
              </a:rPr>
              <a:t>,</a:t>
            </a:r>
            <a:endParaRPr lang="he-IL" sz="1400" dirty="0" smtClean="0">
              <a:solidFill>
                <a:srgbClr val="FFFF00"/>
              </a:solidFill>
            </a:endParaRPr>
          </a:p>
          <a:p>
            <a:r>
              <a:rPr lang="he-IL" sz="1400" dirty="0">
                <a:solidFill>
                  <a:srgbClr val="FFFF00"/>
                </a:solidFill>
              </a:rPr>
              <a:t>אַ </a:t>
            </a:r>
            <a:r>
              <a:rPr lang="he-IL" sz="1400" dirty="0" err="1">
                <a:solidFill>
                  <a:srgbClr val="FFFF00"/>
                </a:solidFill>
              </a:rPr>
              <a:t>זיסע</a:t>
            </a:r>
            <a:r>
              <a:rPr lang="he-IL" sz="1400" dirty="0">
                <a:solidFill>
                  <a:srgbClr val="FFFF00"/>
                </a:solidFill>
              </a:rPr>
              <a:t> </a:t>
            </a:r>
            <a:r>
              <a:rPr lang="he-IL" sz="1400" dirty="0" err="1" smtClean="0">
                <a:solidFill>
                  <a:srgbClr val="FFFF00"/>
                </a:solidFill>
              </a:rPr>
              <a:t>ליאַלקעלע</a:t>
            </a:r>
            <a:endParaRPr lang="he-IL" sz="1400" dirty="0" smtClean="0">
              <a:solidFill>
                <a:srgbClr val="FFFF00"/>
              </a:solidFill>
            </a:endParaRPr>
          </a:p>
          <a:p>
            <a:r>
              <a:rPr lang="he-IL" sz="1400" dirty="0">
                <a:solidFill>
                  <a:srgbClr val="FFFF00"/>
                </a:solidFill>
              </a:rPr>
              <a:t>אין אַ </a:t>
            </a:r>
            <a:r>
              <a:rPr lang="he-IL" sz="1400" dirty="0" err="1">
                <a:solidFill>
                  <a:srgbClr val="FFFF00"/>
                </a:solidFill>
              </a:rPr>
              <a:t>ראָזא</a:t>
            </a:r>
            <a:r>
              <a:rPr lang="he-IL" sz="1400" dirty="0">
                <a:solidFill>
                  <a:srgbClr val="FFFF00"/>
                </a:solidFill>
              </a:rPr>
              <a:t>ַ </a:t>
            </a:r>
            <a:r>
              <a:rPr lang="he-IL" sz="1400" dirty="0" err="1" smtClean="0">
                <a:solidFill>
                  <a:srgbClr val="FFFF00"/>
                </a:solidFill>
              </a:rPr>
              <a:t>קליידעלע</a:t>
            </a:r>
            <a:endParaRPr lang="he-IL" sz="1400" dirty="0" smtClean="0">
              <a:solidFill>
                <a:srgbClr val="FFFF00"/>
              </a:solidFill>
            </a:endParaRPr>
          </a:p>
          <a:p>
            <a:r>
              <a:rPr lang="he-IL" sz="1400" dirty="0">
                <a:solidFill>
                  <a:srgbClr val="FFFF00"/>
                </a:solidFill>
              </a:rPr>
              <a:t>און </a:t>
            </a:r>
            <a:r>
              <a:rPr lang="he-IL" sz="1400" dirty="0" smtClean="0">
                <a:solidFill>
                  <a:srgbClr val="FFFF00"/>
                </a:solidFill>
              </a:rPr>
              <a:t>אַ </a:t>
            </a:r>
            <a:r>
              <a:rPr lang="he-IL" sz="1400" dirty="0" err="1" smtClean="0">
                <a:solidFill>
                  <a:srgbClr val="FFFF00"/>
                </a:solidFill>
              </a:rPr>
              <a:t>מיידעלע</a:t>
            </a:r>
            <a:r>
              <a:rPr lang="he-IL" sz="1400" dirty="0" smtClean="0">
                <a:solidFill>
                  <a:srgbClr val="FFFF00"/>
                </a:solidFill>
              </a:rPr>
              <a:t>.</a:t>
            </a:r>
            <a:endParaRPr lang="he-IL" sz="1400" dirty="0" smtClean="0">
              <a:solidFill>
                <a:srgbClr val="FFFF00"/>
              </a:solidFill>
            </a:endParaRPr>
          </a:p>
          <a:p>
            <a:r>
              <a:rPr lang="he-IL" sz="1400" dirty="0" smtClean="0"/>
              <a:t> </a:t>
            </a:r>
            <a:endParaRPr lang="he-IL" sz="1400" dirty="0"/>
          </a:p>
          <a:p>
            <a:endParaRPr lang="he-IL" sz="1400" dirty="0"/>
          </a:p>
          <a:p>
            <a:endParaRPr lang="he-IL" sz="1400" dirty="0" smtClean="0"/>
          </a:p>
          <a:p>
            <a:endParaRPr lang="he-IL" dirty="0"/>
          </a:p>
        </p:txBody>
      </p:sp>
    </p:spTree>
  </p:cSld>
  <p:clrMapOvr>
    <a:masterClrMapping/>
  </p:clrMapOvr>
  <p:transition spd="slow" advClick="0" advTm="13000">
    <p:wipe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מציין מיקום תוכן 3" descr="4.jpg"/>
          <p:cNvPicPr>
            <a:picLocks noGrp="1" noChangeAspect="1"/>
          </p:cNvPicPr>
          <p:nvPr>
            <p:ph idx="1"/>
          </p:nvPr>
        </p:nvPicPr>
        <p:blipFill>
          <a:blip r:embed="rId2" cstate="print"/>
          <a:stretch>
            <a:fillRect/>
          </a:stretch>
        </p:blipFill>
        <p:spPr>
          <a:xfrm>
            <a:off x="-99919" y="0"/>
            <a:ext cx="9243919" cy="4509120"/>
          </a:xfrm>
        </p:spPr>
      </p:pic>
      <p:sp>
        <p:nvSpPr>
          <p:cNvPr id="5" name="TextBox 4"/>
          <p:cNvSpPr txBox="1"/>
          <p:nvPr/>
        </p:nvSpPr>
        <p:spPr>
          <a:xfrm>
            <a:off x="2051720" y="4653136"/>
            <a:ext cx="3672408" cy="3877985"/>
          </a:xfrm>
          <a:prstGeom prst="rect">
            <a:avLst/>
          </a:prstGeom>
          <a:noFill/>
        </p:spPr>
        <p:txBody>
          <a:bodyPr wrap="square" rtlCol="1">
            <a:spAutoFit/>
          </a:bodyPr>
          <a:lstStyle/>
          <a:p>
            <a:r>
              <a:rPr lang="he-IL" sz="1600" dirty="0" smtClean="0">
                <a:solidFill>
                  <a:srgbClr val="FFFF00"/>
                </a:solidFill>
              </a:rPr>
              <a:t>טו ! טו ! טו !</a:t>
            </a:r>
          </a:p>
          <a:p>
            <a:r>
              <a:rPr lang="he-IL" sz="1600" dirty="0">
                <a:solidFill>
                  <a:srgbClr val="FFFF00"/>
                </a:solidFill>
              </a:rPr>
              <a:t>אַ </a:t>
            </a:r>
            <a:r>
              <a:rPr lang="he-IL" sz="1600" dirty="0" smtClean="0">
                <a:solidFill>
                  <a:srgbClr val="FFFF00"/>
                </a:solidFill>
              </a:rPr>
              <a:t>באַן </a:t>
            </a:r>
            <a:r>
              <a:rPr lang="he-IL" sz="1600" dirty="0" err="1" smtClean="0">
                <a:solidFill>
                  <a:srgbClr val="FFFF00"/>
                </a:solidFill>
              </a:rPr>
              <a:t>פֿאָרט</a:t>
            </a:r>
            <a:r>
              <a:rPr lang="he-IL" sz="1600" dirty="0" smtClean="0">
                <a:solidFill>
                  <a:srgbClr val="FFFF00"/>
                </a:solidFill>
              </a:rPr>
              <a:t> שנעל.</a:t>
            </a:r>
          </a:p>
          <a:p>
            <a:r>
              <a:rPr lang="he-IL" sz="1600" dirty="0">
                <a:solidFill>
                  <a:srgbClr val="FFFF00"/>
                </a:solidFill>
              </a:rPr>
              <a:t>אַ </a:t>
            </a:r>
            <a:r>
              <a:rPr lang="he-IL" sz="1600" dirty="0" err="1" smtClean="0">
                <a:solidFill>
                  <a:srgbClr val="FFFF00"/>
                </a:solidFill>
              </a:rPr>
              <a:t>האָזעלע</a:t>
            </a:r>
            <a:r>
              <a:rPr lang="he-IL" sz="1600" dirty="0" smtClean="0">
                <a:solidFill>
                  <a:srgbClr val="FFFF00"/>
                </a:solidFill>
              </a:rPr>
              <a:t>,</a:t>
            </a:r>
            <a:endParaRPr lang="he-IL" sz="1600" dirty="0" smtClean="0">
              <a:solidFill>
                <a:srgbClr val="FFFF00"/>
              </a:solidFill>
            </a:endParaRPr>
          </a:p>
          <a:p>
            <a:r>
              <a:rPr lang="he-IL" sz="1600" dirty="0" smtClean="0">
                <a:solidFill>
                  <a:srgbClr val="FFFF00"/>
                </a:solidFill>
              </a:rPr>
              <a:t>אַ </a:t>
            </a:r>
            <a:r>
              <a:rPr lang="he-IL" sz="1600" dirty="0" err="1" smtClean="0">
                <a:solidFill>
                  <a:srgbClr val="FFFF00"/>
                </a:solidFill>
              </a:rPr>
              <a:t>מיידעלע</a:t>
            </a:r>
            <a:r>
              <a:rPr lang="he-IL" sz="1600" dirty="0" smtClean="0">
                <a:solidFill>
                  <a:srgbClr val="FFFF00"/>
                </a:solidFill>
              </a:rPr>
              <a:t>,</a:t>
            </a:r>
            <a:endParaRPr lang="he-IL" sz="1600" dirty="0" smtClean="0">
              <a:solidFill>
                <a:srgbClr val="FFFF00"/>
              </a:solidFill>
            </a:endParaRPr>
          </a:p>
          <a:p>
            <a:r>
              <a:rPr lang="he-IL" sz="1600" dirty="0" smtClean="0">
                <a:solidFill>
                  <a:srgbClr val="FFFF00"/>
                </a:solidFill>
              </a:rPr>
              <a:t>אַ </a:t>
            </a:r>
            <a:r>
              <a:rPr lang="he-IL" sz="1600" dirty="0" err="1" smtClean="0">
                <a:solidFill>
                  <a:srgbClr val="FFFF00"/>
                </a:solidFill>
              </a:rPr>
              <a:t>ליאַלקעלע</a:t>
            </a:r>
            <a:r>
              <a:rPr lang="he-IL" sz="1600" dirty="0" smtClean="0">
                <a:solidFill>
                  <a:srgbClr val="FFFF00"/>
                </a:solidFill>
              </a:rPr>
              <a:t> </a:t>
            </a:r>
            <a:r>
              <a:rPr lang="he-IL" sz="1600" dirty="0">
                <a:solidFill>
                  <a:srgbClr val="FFFF00"/>
                </a:solidFill>
              </a:rPr>
              <a:t>אין אַ </a:t>
            </a:r>
            <a:r>
              <a:rPr lang="he-IL" sz="1600" dirty="0" err="1">
                <a:solidFill>
                  <a:srgbClr val="FFFF00"/>
                </a:solidFill>
              </a:rPr>
              <a:t>ראָזא</a:t>
            </a:r>
            <a:r>
              <a:rPr lang="he-IL" sz="1600" dirty="0">
                <a:solidFill>
                  <a:srgbClr val="FFFF00"/>
                </a:solidFill>
              </a:rPr>
              <a:t>ַ </a:t>
            </a:r>
            <a:r>
              <a:rPr lang="he-IL" sz="1600" dirty="0" err="1">
                <a:solidFill>
                  <a:srgbClr val="FFFF00"/>
                </a:solidFill>
              </a:rPr>
              <a:t>קליידעלע</a:t>
            </a:r>
            <a:endParaRPr lang="he-IL" sz="1600" dirty="0">
              <a:solidFill>
                <a:srgbClr val="FFFF00"/>
              </a:solidFill>
            </a:endParaRPr>
          </a:p>
          <a:p>
            <a:r>
              <a:rPr lang="he-IL" sz="1600" dirty="0" smtClean="0">
                <a:solidFill>
                  <a:srgbClr val="FFFF00"/>
                </a:solidFill>
              </a:rPr>
              <a:t>און </a:t>
            </a:r>
            <a:r>
              <a:rPr lang="he-IL" sz="1600" dirty="0" smtClean="0">
                <a:solidFill>
                  <a:srgbClr val="FFFF00"/>
                </a:solidFill>
              </a:rPr>
              <a:t>אַ </a:t>
            </a:r>
            <a:r>
              <a:rPr lang="he-IL" sz="1600" dirty="0" err="1" smtClean="0">
                <a:solidFill>
                  <a:srgbClr val="FFFF00"/>
                </a:solidFill>
              </a:rPr>
              <a:t>בערעלע</a:t>
            </a:r>
            <a:endParaRPr lang="he-IL" sz="1600" dirty="0" smtClean="0">
              <a:solidFill>
                <a:srgbClr val="FFFF00"/>
              </a:solidFill>
            </a:endParaRPr>
          </a:p>
          <a:p>
            <a:r>
              <a:rPr lang="he-IL" sz="1600" dirty="0" smtClean="0">
                <a:solidFill>
                  <a:srgbClr val="FFFF00"/>
                </a:solidFill>
              </a:rPr>
              <a:t>מען </a:t>
            </a:r>
            <a:r>
              <a:rPr lang="he-IL" sz="1600" dirty="0" err="1" smtClean="0">
                <a:solidFill>
                  <a:srgbClr val="FFFF00"/>
                </a:solidFill>
              </a:rPr>
              <a:t>קוקט</a:t>
            </a:r>
            <a:r>
              <a:rPr lang="he-IL" sz="1600" dirty="0" smtClean="0">
                <a:solidFill>
                  <a:srgbClr val="FFFF00"/>
                </a:solidFill>
              </a:rPr>
              <a:t> </a:t>
            </a:r>
            <a:r>
              <a:rPr lang="he-IL" sz="1600" dirty="0" err="1" smtClean="0">
                <a:solidFill>
                  <a:srgbClr val="FFFF00"/>
                </a:solidFill>
              </a:rPr>
              <a:t>אַרויס</a:t>
            </a:r>
            <a:r>
              <a:rPr lang="he-IL" sz="1600" dirty="0" smtClean="0">
                <a:solidFill>
                  <a:srgbClr val="FFFF00"/>
                </a:solidFill>
              </a:rPr>
              <a:t> פֿון</a:t>
            </a:r>
            <a:r>
              <a:rPr lang="he-IL" sz="1600" dirty="0">
                <a:solidFill>
                  <a:srgbClr val="FFFF00"/>
                </a:solidFill>
              </a:rPr>
              <a:t> </a:t>
            </a:r>
            <a:r>
              <a:rPr lang="he-IL" sz="1600" dirty="0" smtClean="0">
                <a:solidFill>
                  <a:srgbClr val="FFFF00"/>
                </a:solidFill>
              </a:rPr>
              <a:t> </a:t>
            </a:r>
            <a:r>
              <a:rPr lang="he-IL" sz="1600" dirty="0" err="1" smtClean="0">
                <a:solidFill>
                  <a:srgbClr val="FFFF00"/>
                </a:solidFill>
              </a:rPr>
              <a:t>פֿענצטערל</a:t>
            </a:r>
            <a:r>
              <a:rPr lang="he-IL" sz="1600" dirty="0" smtClean="0">
                <a:solidFill>
                  <a:srgbClr val="FFFF00"/>
                </a:solidFill>
              </a:rPr>
              <a:t>.</a:t>
            </a:r>
            <a:endParaRPr lang="he-IL" sz="1600" dirty="0">
              <a:solidFill>
                <a:srgbClr val="FFFF00"/>
              </a:solidFill>
            </a:endParaRPr>
          </a:p>
          <a:p>
            <a:r>
              <a:rPr lang="he-IL" sz="1600" dirty="0" smtClean="0"/>
              <a:t> </a:t>
            </a:r>
          </a:p>
          <a:p>
            <a:endParaRPr lang="he-IL" sz="1600" dirty="0"/>
          </a:p>
          <a:p>
            <a:endParaRPr lang="he-IL" sz="1600" dirty="0" smtClean="0"/>
          </a:p>
          <a:p>
            <a:endParaRPr lang="he-IL" sz="1600" dirty="0" smtClean="0"/>
          </a:p>
          <a:p>
            <a:endParaRPr lang="he-IL" sz="1600" dirty="0"/>
          </a:p>
          <a:p>
            <a:endParaRPr lang="he-IL" dirty="0" smtClean="0"/>
          </a:p>
          <a:p>
            <a:endParaRPr lang="he-IL" dirty="0" smtClean="0"/>
          </a:p>
          <a:p>
            <a:endParaRPr lang="he-IL" dirty="0"/>
          </a:p>
        </p:txBody>
      </p:sp>
    </p:spTree>
  </p:cSld>
  <p:clrMapOvr>
    <a:masterClrMapping/>
  </p:clrMapOvr>
  <p:transition spd="slow" advClick="0" advTm="13000">
    <p:wipe dir="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539552" y="5445224"/>
            <a:ext cx="8229600" cy="1143000"/>
          </a:xfrm>
        </p:spPr>
        <p:txBody>
          <a:bodyPr>
            <a:normAutofit/>
          </a:bodyPr>
          <a:lstStyle/>
          <a:p>
            <a:pPr algn="r"/>
            <a:r>
              <a:rPr lang="he-IL" sz="1800" dirty="0">
                <a:solidFill>
                  <a:srgbClr val="FFFF00"/>
                </a:solidFill>
                <a:latin typeface="+mn-lt"/>
                <a:ea typeface="+mn-ea"/>
                <a:cs typeface="+mn-cs"/>
              </a:rPr>
              <a:t>דאָ </a:t>
            </a:r>
            <a:r>
              <a:rPr lang="he-IL" sz="1800" dirty="0" err="1">
                <a:solidFill>
                  <a:srgbClr val="FFFF00"/>
                </a:solidFill>
                <a:latin typeface="+mn-lt"/>
                <a:ea typeface="+mn-ea"/>
                <a:cs typeface="+mn-cs"/>
              </a:rPr>
              <a:t>איז</a:t>
            </a:r>
            <a:r>
              <a:rPr lang="he-IL" sz="1800" dirty="0">
                <a:solidFill>
                  <a:srgbClr val="FFFF00"/>
                </a:solidFill>
                <a:latin typeface="+mn-lt"/>
                <a:ea typeface="+mn-ea"/>
                <a:cs typeface="+mn-cs"/>
              </a:rPr>
              <a:t> </a:t>
            </a:r>
            <a:r>
              <a:rPr lang="he-IL" sz="1800" dirty="0" err="1">
                <a:solidFill>
                  <a:srgbClr val="FFFF00"/>
                </a:solidFill>
                <a:latin typeface="+mn-lt"/>
                <a:ea typeface="+mn-ea"/>
                <a:cs typeface="+mn-cs"/>
              </a:rPr>
              <a:t>דער</a:t>
            </a:r>
            <a:r>
              <a:rPr lang="he-IL" sz="1800" dirty="0">
                <a:solidFill>
                  <a:srgbClr val="FFFF00"/>
                </a:solidFill>
                <a:latin typeface="+mn-lt"/>
                <a:ea typeface="+mn-ea"/>
                <a:cs typeface="+mn-cs"/>
              </a:rPr>
              <a:t> ים !                                וווּ </a:t>
            </a:r>
            <a:r>
              <a:rPr lang="he-IL" sz="1800" dirty="0" err="1">
                <a:solidFill>
                  <a:srgbClr val="FFFF00"/>
                </a:solidFill>
                <a:latin typeface="+mn-lt"/>
                <a:ea typeface="+mn-ea"/>
                <a:cs typeface="+mn-cs"/>
              </a:rPr>
              <a:t>איז</a:t>
            </a:r>
            <a:r>
              <a:rPr lang="he-IL" sz="1800" dirty="0">
                <a:solidFill>
                  <a:srgbClr val="FFFF00"/>
                </a:solidFill>
                <a:latin typeface="+mn-lt"/>
                <a:ea typeface="+mn-ea"/>
                <a:cs typeface="+mn-cs"/>
              </a:rPr>
              <a:t> </a:t>
            </a:r>
            <a:r>
              <a:rPr lang="he-IL" sz="1800" dirty="0" err="1">
                <a:solidFill>
                  <a:srgbClr val="FFFF00"/>
                </a:solidFill>
                <a:latin typeface="+mn-lt"/>
                <a:ea typeface="+mn-ea"/>
                <a:cs typeface="+mn-cs"/>
              </a:rPr>
              <a:t>דער</a:t>
            </a:r>
            <a:r>
              <a:rPr lang="he-IL" sz="1800" dirty="0">
                <a:solidFill>
                  <a:srgbClr val="FFFF00"/>
                </a:solidFill>
                <a:latin typeface="+mn-lt"/>
                <a:ea typeface="+mn-ea"/>
                <a:cs typeface="+mn-cs"/>
              </a:rPr>
              <a:t> ים ?             </a:t>
            </a:r>
            <a:r>
              <a:rPr lang="he-IL" sz="1800" dirty="0" smtClean="0">
                <a:solidFill>
                  <a:srgbClr val="FFFF00"/>
                </a:solidFill>
                <a:latin typeface="+mn-lt"/>
                <a:ea typeface="+mn-ea"/>
                <a:cs typeface="+mn-cs"/>
              </a:rPr>
              <a:t>    </a:t>
            </a:r>
            <a:r>
              <a:rPr lang="he-IL" sz="1800" dirty="0" err="1">
                <a:solidFill>
                  <a:srgbClr val="FFFF00"/>
                </a:solidFill>
                <a:latin typeface="+mn-lt"/>
                <a:ea typeface="+mn-ea"/>
                <a:cs typeface="+mn-cs"/>
              </a:rPr>
              <a:t>דער</a:t>
            </a:r>
            <a:r>
              <a:rPr lang="he-IL" sz="1800" dirty="0">
                <a:solidFill>
                  <a:srgbClr val="FFFF00"/>
                </a:solidFill>
                <a:latin typeface="+mn-lt"/>
                <a:ea typeface="+mn-ea"/>
                <a:cs typeface="+mn-cs"/>
              </a:rPr>
              <a:t> ים </a:t>
            </a:r>
            <a:r>
              <a:rPr lang="he-IL" sz="1800" dirty="0" err="1">
                <a:solidFill>
                  <a:srgbClr val="FFFF00"/>
                </a:solidFill>
                <a:latin typeface="+mn-lt"/>
                <a:ea typeface="+mn-ea"/>
                <a:cs typeface="+mn-cs"/>
              </a:rPr>
              <a:t>איז</a:t>
            </a:r>
            <a:r>
              <a:rPr lang="he-IL" sz="1800" dirty="0">
                <a:solidFill>
                  <a:srgbClr val="FFFF00"/>
                </a:solidFill>
                <a:latin typeface="+mn-lt"/>
                <a:ea typeface="+mn-ea"/>
                <a:cs typeface="+mn-cs"/>
              </a:rPr>
              <a:t> </a:t>
            </a:r>
            <a:r>
              <a:rPr lang="he-IL" sz="1800" dirty="0" err="1">
                <a:solidFill>
                  <a:srgbClr val="FFFF00"/>
                </a:solidFill>
                <a:latin typeface="+mn-lt"/>
                <a:ea typeface="+mn-ea"/>
                <a:cs typeface="+mn-cs"/>
              </a:rPr>
              <a:t>פֿאַרשווונדן</a:t>
            </a:r>
            <a:r>
              <a:rPr lang="he-IL" sz="1800" dirty="0">
                <a:solidFill>
                  <a:srgbClr val="FFFF00"/>
                </a:solidFill>
                <a:latin typeface="+mn-lt"/>
                <a:ea typeface="+mn-ea"/>
                <a:cs typeface="+mn-cs"/>
              </a:rPr>
              <a:t>  !  </a:t>
            </a:r>
          </a:p>
        </p:txBody>
      </p:sp>
      <p:pic>
        <p:nvPicPr>
          <p:cNvPr id="4" name="מציין מיקום תוכן 3" descr="5.jpg"/>
          <p:cNvPicPr>
            <a:picLocks noGrp="1" noChangeAspect="1"/>
          </p:cNvPicPr>
          <p:nvPr>
            <p:ph idx="1"/>
          </p:nvPr>
        </p:nvPicPr>
        <p:blipFill>
          <a:blip r:embed="rId2" cstate="print"/>
          <a:stretch>
            <a:fillRect/>
          </a:stretch>
        </p:blipFill>
        <p:spPr>
          <a:xfrm>
            <a:off x="0" y="0"/>
            <a:ext cx="9134208" cy="4941168"/>
          </a:xfrm>
        </p:spPr>
      </p:pic>
    </p:spTree>
  </p:cSld>
  <p:clrMapOvr>
    <a:masterClrMapping/>
  </p:clrMapOvr>
  <p:transition spd="slow" advClick="0" advTm="6000">
    <p:wipe dir="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467544" y="5517232"/>
            <a:ext cx="8229600" cy="1143000"/>
          </a:xfrm>
        </p:spPr>
        <p:txBody>
          <a:bodyPr>
            <a:normAutofit/>
          </a:bodyPr>
          <a:lstStyle/>
          <a:p>
            <a:pPr algn="r"/>
            <a:r>
              <a:rPr lang="he-IL" sz="1800" dirty="0" smtClean="0">
                <a:solidFill>
                  <a:srgbClr val="FFFF00"/>
                </a:solidFill>
              </a:rPr>
              <a:t> </a:t>
            </a:r>
            <a:r>
              <a:rPr lang="he-IL" sz="1800" dirty="0">
                <a:solidFill>
                  <a:srgbClr val="FFFF00"/>
                </a:solidFill>
                <a:latin typeface="+mn-lt"/>
                <a:ea typeface="+mn-ea"/>
                <a:cs typeface="+mn-cs"/>
              </a:rPr>
              <a:t>דאָ </a:t>
            </a:r>
            <a:r>
              <a:rPr lang="he-IL" sz="1800" dirty="0" err="1">
                <a:solidFill>
                  <a:srgbClr val="FFFF00"/>
                </a:solidFill>
                <a:latin typeface="+mn-lt"/>
                <a:ea typeface="+mn-ea"/>
                <a:cs typeface="+mn-cs"/>
              </a:rPr>
              <a:t>איז</a:t>
            </a:r>
            <a:r>
              <a:rPr lang="he-IL" sz="1800" dirty="0">
                <a:solidFill>
                  <a:srgbClr val="FFFF00"/>
                </a:solidFill>
                <a:latin typeface="+mn-lt"/>
                <a:ea typeface="+mn-ea"/>
                <a:cs typeface="+mn-cs"/>
              </a:rPr>
              <a:t> </a:t>
            </a:r>
            <a:r>
              <a:rPr lang="he-IL" sz="1800" dirty="0" err="1">
                <a:solidFill>
                  <a:srgbClr val="FFFF00"/>
                </a:solidFill>
                <a:latin typeface="+mn-lt"/>
                <a:ea typeface="+mn-ea"/>
                <a:cs typeface="+mn-cs"/>
              </a:rPr>
              <a:t>דער</a:t>
            </a:r>
            <a:r>
              <a:rPr lang="he-IL" sz="1800" dirty="0">
                <a:solidFill>
                  <a:srgbClr val="FFFF00"/>
                </a:solidFill>
                <a:latin typeface="+mn-lt"/>
                <a:ea typeface="+mn-ea"/>
                <a:cs typeface="+mn-cs"/>
              </a:rPr>
              <a:t> באַרג !      </a:t>
            </a:r>
            <a:r>
              <a:rPr lang="he-IL" sz="1800" dirty="0" smtClean="0">
                <a:solidFill>
                  <a:srgbClr val="FFFF00"/>
                </a:solidFill>
                <a:latin typeface="+mn-lt"/>
                <a:ea typeface="+mn-ea"/>
                <a:cs typeface="+mn-cs"/>
              </a:rPr>
              <a:t>  </a:t>
            </a:r>
            <a:r>
              <a:rPr lang="he-IL" sz="1800" dirty="0">
                <a:solidFill>
                  <a:srgbClr val="FFFF00"/>
                </a:solidFill>
                <a:latin typeface="+mn-lt"/>
                <a:ea typeface="+mn-ea"/>
                <a:cs typeface="+mn-cs"/>
              </a:rPr>
              <a:t>וווּ </a:t>
            </a:r>
            <a:r>
              <a:rPr lang="he-IL" sz="1800" dirty="0" err="1">
                <a:solidFill>
                  <a:srgbClr val="FFFF00"/>
                </a:solidFill>
                <a:latin typeface="+mn-lt"/>
                <a:ea typeface="+mn-ea"/>
                <a:cs typeface="+mn-cs"/>
              </a:rPr>
              <a:t>איז</a:t>
            </a:r>
            <a:r>
              <a:rPr lang="he-IL" sz="1800" dirty="0">
                <a:solidFill>
                  <a:srgbClr val="FFFF00"/>
                </a:solidFill>
                <a:latin typeface="+mn-lt"/>
                <a:ea typeface="+mn-ea"/>
                <a:cs typeface="+mn-cs"/>
              </a:rPr>
              <a:t> </a:t>
            </a:r>
            <a:r>
              <a:rPr lang="he-IL" sz="1800" dirty="0" err="1">
                <a:solidFill>
                  <a:srgbClr val="FFFF00"/>
                </a:solidFill>
                <a:latin typeface="+mn-lt"/>
                <a:ea typeface="+mn-ea"/>
                <a:cs typeface="+mn-cs"/>
              </a:rPr>
              <a:t>דער</a:t>
            </a:r>
            <a:r>
              <a:rPr lang="he-IL" sz="1800" dirty="0">
                <a:solidFill>
                  <a:srgbClr val="FFFF00"/>
                </a:solidFill>
                <a:latin typeface="+mn-lt"/>
                <a:ea typeface="+mn-ea"/>
                <a:cs typeface="+mn-cs"/>
              </a:rPr>
              <a:t> </a:t>
            </a:r>
            <a:r>
              <a:rPr lang="he-IL" sz="1800" dirty="0" smtClean="0">
                <a:solidFill>
                  <a:srgbClr val="FFFF00"/>
                </a:solidFill>
                <a:latin typeface="+mn-lt"/>
                <a:ea typeface="+mn-ea"/>
                <a:cs typeface="+mn-cs"/>
              </a:rPr>
              <a:t>באַרג </a:t>
            </a:r>
            <a:r>
              <a:rPr lang="he-IL" sz="1800" dirty="0">
                <a:solidFill>
                  <a:srgbClr val="FFFF00"/>
                </a:solidFill>
                <a:latin typeface="+mn-lt"/>
                <a:ea typeface="+mn-ea"/>
                <a:cs typeface="+mn-cs"/>
              </a:rPr>
              <a:t>?           </a:t>
            </a:r>
            <a:r>
              <a:rPr lang="he-IL" sz="1800" dirty="0" err="1">
                <a:solidFill>
                  <a:srgbClr val="FFFF00"/>
                </a:solidFill>
                <a:latin typeface="+mn-lt"/>
                <a:ea typeface="+mn-ea"/>
                <a:cs typeface="+mn-cs"/>
              </a:rPr>
              <a:t>אויך</a:t>
            </a:r>
            <a:r>
              <a:rPr lang="he-IL" sz="1800" dirty="0">
                <a:solidFill>
                  <a:srgbClr val="FFFF00"/>
                </a:solidFill>
                <a:latin typeface="+mn-lt"/>
                <a:ea typeface="+mn-ea"/>
                <a:cs typeface="+mn-cs"/>
              </a:rPr>
              <a:t> </a:t>
            </a:r>
            <a:r>
              <a:rPr lang="he-IL" sz="1800" dirty="0" err="1">
                <a:solidFill>
                  <a:srgbClr val="FFFF00"/>
                </a:solidFill>
                <a:latin typeface="+mn-lt"/>
                <a:ea typeface="+mn-ea"/>
                <a:cs typeface="+mn-cs"/>
              </a:rPr>
              <a:t>דער</a:t>
            </a:r>
            <a:r>
              <a:rPr lang="he-IL" sz="1800" dirty="0">
                <a:solidFill>
                  <a:srgbClr val="FFFF00"/>
                </a:solidFill>
                <a:latin typeface="+mn-lt"/>
                <a:ea typeface="+mn-ea"/>
                <a:cs typeface="+mn-cs"/>
              </a:rPr>
              <a:t> </a:t>
            </a:r>
            <a:r>
              <a:rPr lang="he-IL" sz="1800" dirty="0" smtClean="0">
                <a:solidFill>
                  <a:srgbClr val="FFFF00"/>
                </a:solidFill>
                <a:latin typeface="+mn-lt"/>
                <a:ea typeface="+mn-ea"/>
                <a:cs typeface="+mn-cs"/>
              </a:rPr>
              <a:t>באַרג </a:t>
            </a:r>
            <a:r>
              <a:rPr lang="he-IL" sz="1800" dirty="0" err="1">
                <a:solidFill>
                  <a:srgbClr val="FFFF00"/>
                </a:solidFill>
                <a:latin typeface="+mn-lt"/>
                <a:ea typeface="+mn-ea"/>
                <a:cs typeface="+mn-cs"/>
              </a:rPr>
              <a:t>איז</a:t>
            </a:r>
            <a:r>
              <a:rPr lang="he-IL" sz="1800" dirty="0">
                <a:solidFill>
                  <a:srgbClr val="FFFF00"/>
                </a:solidFill>
                <a:latin typeface="+mn-lt"/>
                <a:ea typeface="+mn-ea"/>
                <a:cs typeface="+mn-cs"/>
              </a:rPr>
              <a:t> </a:t>
            </a:r>
            <a:r>
              <a:rPr lang="he-IL" sz="1800" dirty="0" err="1">
                <a:solidFill>
                  <a:srgbClr val="FFFF00"/>
                </a:solidFill>
                <a:latin typeface="+mn-lt"/>
                <a:ea typeface="+mn-ea"/>
                <a:cs typeface="+mn-cs"/>
              </a:rPr>
              <a:t>שוין</a:t>
            </a:r>
            <a:r>
              <a:rPr lang="he-IL" sz="1800" dirty="0">
                <a:solidFill>
                  <a:srgbClr val="FFFF00"/>
                </a:solidFill>
                <a:latin typeface="+mn-lt"/>
                <a:ea typeface="+mn-ea"/>
                <a:cs typeface="+mn-cs"/>
              </a:rPr>
              <a:t> </a:t>
            </a:r>
            <a:r>
              <a:rPr lang="he-IL" sz="1800" dirty="0" err="1">
                <a:solidFill>
                  <a:srgbClr val="FFFF00"/>
                </a:solidFill>
                <a:latin typeface="+mn-lt"/>
                <a:ea typeface="+mn-ea"/>
                <a:cs typeface="+mn-cs"/>
              </a:rPr>
              <a:t>פֿאַרשווונדן</a:t>
            </a:r>
            <a:r>
              <a:rPr lang="he-IL" sz="1800" dirty="0">
                <a:solidFill>
                  <a:srgbClr val="FFFF00"/>
                </a:solidFill>
                <a:latin typeface="+mn-lt"/>
                <a:ea typeface="+mn-ea"/>
                <a:cs typeface="+mn-cs"/>
              </a:rPr>
              <a:t> </a:t>
            </a:r>
            <a:r>
              <a:rPr lang="he-IL" sz="1800" dirty="0" smtClean="0">
                <a:solidFill>
                  <a:srgbClr val="FFFF00"/>
                </a:solidFill>
              </a:rPr>
              <a:t>!                       </a:t>
            </a:r>
            <a:endParaRPr lang="he-IL" sz="1800" dirty="0">
              <a:solidFill>
                <a:srgbClr val="FFFF00"/>
              </a:solidFill>
            </a:endParaRPr>
          </a:p>
        </p:txBody>
      </p:sp>
      <p:pic>
        <p:nvPicPr>
          <p:cNvPr id="4" name="מציין מיקום תוכן 3" descr="6.jpg"/>
          <p:cNvPicPr>
            <a:picLocks noGrp="1" noChangeAspect="1"/>
          </p:cNvPicPr>
          <p:nvPr>
            <p:ph idx="1"/>
          </p:nvPr>
        </p:nvPicPr>
        <p:blipFill>
          <a:blip r:embed="rId2" cstate="print"/>
          <a:stretch>
            <a:fillRect/>
          </a:stretch>
        </p:blipFill>
        <p:spPr>
          <a:xfrm>
            <a:off x="0" y="0"/>
            <a:ext cx="9144000" cy="5085184"/>
          </a:xfrm>
        </p:spPr>
      </p:pic>
    </p:spTree>
  </p:cSld>
  <p:clrMapOvr>
    <a:masterClrMapping/>
  </p:clrMapOvr>
  <p:transition spd="slow" advClick="0" advTm="6000">
    <p:wipe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611560" y="5157192"/>
            <a:ext cx="8280920" cy="1700808"/>
          </a:xfrm>
        </p:spPr>
        <p:txBody>
          <a:bodyPr>
            <a:normAutofit fontScale="90000"/>
          </a:bodyPr>
          <a:lstStyle/>
          <a:p>
            <a:r>
              <a:rPr lang="he-IL" sz="1800" dirty="0">
                <a:solidFill>
                  <a:srgbClr val="FFFF00"/>
                </a:solidFill>
                <a:latin typeface="+mn-lt"/>
                <a:ea typeface="+mn-ea"/>
                <a:cs typeface="+mn-cs"/>
              </a:rPr>
              <a:t>דאָ </a:t>
            </a:r>
            <a:r>
              <a:rPr lang="he-IL" sz="1800" dirty="0" err="1">
                <a:solidFill>
                  <a:srgbClr val="FFFF00"/>
                </a:solidFill>
                <a:latin typeface="+mn-lt"/>
                <a:ea typeface="+mn-ea"/>
                <a:cs typeface="+mn-cs"/>
              </a:rPr>
              <a:t>איז</a:t>
            </a:r>
            <a:r>
              <a:rPr lang="he-IL" sz="1800" dirty="0">
                <a:solidFill>
                  <a:srgbClr val="FFFF00"/>
                </a:solidFill>
                <a:latin typeface="+mn-lt"/>
                <a:ea typeface="+mn-ea"/>
                <a:cs typeface="+mn-cs"/>
              </a:rPr>
              <a:t> אַ </a:t>
            </a:r>
            <a:r>
              <a:rPr lang="he-IL" sz="1800" dirty="0" smtClean="0">
                <a:solidFill>
                  <a:srgbClr val="FFFF00"/>
                </a:solidFill>
                <a:latin typeface="+mn-lt"/>
                <a:ea typeface="+mn-ea"/>
                <a:cs typeface="+mn-cs"/>
              </a:rPr>
              <a:t>בוים,</a:t>
            </a:r>
            <a:r>
              <a:rPr lang="he-IL" sz="1800" dirty="0">
                <a:solidFill>
                  <a:srgbClr val="FFFF00"/>
                </a:solidFill>
                <a:latin typeface="+mn-lt"/>
                <a:ea typeface="+mn-ea"/>
                <a:cs typeface="+mn-cs"/>
              </a:rPr>
              <a:t/>
            </a:r>
            <a:br>
              <a:rPr lang="he-IL" sz="1800" dirty="0">
                <a:solidFill>
                  <a:srgbClr val="FFFF00"/>
                </a:solidFill>
                <a:latin typeface="+mn-lt"/>
                <a:ea typeface="+mn-ea"/>
                <a:cs typeface="+mn-cs"/>
              </a:rPr>
            </a:br>
            <a:r>
              <a:rPr lang="he-IL" sz="1800" dirty="0">
                <a:solidFill>
                  <a:srgbClr val="FFFF00"/>
                </a:solidFill>
                <a:latin typeface="+mn-lt"/>
                <a:ea typeface="+mn-ea"/>
                <a:cs typeface="+mn-cs"/>
              </a:rPr>
              <a:t>און אַ </a:t>
            </a:r>
            <a:r>
              <a:rPr lang="he-IL" sz="1800" dirty="0" err="1">
                <a:solidFill>
                  <a:srgbClr val="FFFF00"/>
                </a:solidFill>
                <a:latin typeface="+mn-lt"/>
                <a:ea typeface="+mn-ea"/>
                <a:cs typeface="+mn-cs"/>
              </a:rPr>
              <a:t>זומערפֿייגעלע</a:t>
            </a:r>
            <a:r>
              <a:rPr lang="he-IL" sz="1800" dirty="0">
                <a:solidFill>
                  <a:srgbClr val="FFFF00"/>
                </a:solidFill>
                <a:latin typeface="+mn-lt"/>
                <a:ea typeface="+mn-ea"/>
                <a:cs typeface="+mn-cs"/>
              </a:rPr>
              <a:t> </a:t>
            </a:r>
            <a:r>
              <a:rPr lang="he-IL" sz="1800" dirty="0" err="1">
                <a:solidFill>
                  <a:srgbClr val="FFFF00"/>
                </a:solidFill>
                <a:latin typeface="+mn-lt"/>
                <a:ea typeface="+mn-ea"/>
                <a:cs typeface="+mn-cs"/>
              </a:rPr>
              <a:t>אוייף</a:t>
            </a:r>
            <a:r>
              <a:rPr lang="he-IL" sz="1800" dirty="0">
                <a:solidFill>
                  <a:srgbClr val="FFFF00"/>
                </a:solidFill>
                <a:latin typeface="+mn-lt"/>
                <a:ea typeface="+mn-ea"/>
                <a:cs typeface="+mn-cs"/>
              </a:rPr>
              <a:t> אַ </a:t>
            </a:r>
            <a:r>
              <a:rPr lang="he-IL" sz="1800" dirty="0" err="1" smtClean="0">
                <a:solidFill>
                  <a:srgbClr val="FFFF00"/>
                </a:solidFill>
                <a:latin typeface="+mn-lt"/>
                <a:ea typeface="+mn-ea"/>
                <a:cs typeface="+mn-cs"/>
              </a:rPr>
              <a:t>צווייַגלע</a:t>
            </a:r>
            <a:r>
              <a:rPr lang="he-IL" sz="1800" dirty="0">
                <a:solidFill>
                  <a:srgbClr val="FFFF00"/>
                </a:solidFill>
                <a:latin typeface="+mn-lt"/>
                <a:ea typeface="+mn-ea"/>
                <a:cs typeface="+mn-cs"/>
              </a:rPr>
              <a:t/>
            </a:r>
            <a:br>
              <a:rPr lang="he-IL" sz="1800" dirty="0">
                <a:solidFill>
                  <a:srgbClr val="FFFF00"/>
                </a:solidFill>
                <a:latin typeface="+mn-lt"/>
                <a:ea typeface="+mn-ea"/>
                <a:cs typeface="+mn-cs"/>
              </a:rPr>
            </a:br>
            <a:r>
              <a:rPr lang="he-IL" sz="1800" dirty="0" err="1">
                <a:solidFill>
                  <a:srgbClr val="FFFF00"/>
                </a:solidFill>
                <a:latin typeface="+mn-lt"/>
                <a:ea typeface="+mn-ea"/>
                <a:cs typeface="+mn-cs"/>
              </a:rPr>
              <a:t>שוועבט</a:t>
            </a:r>
            <a:r>
              <a:rPr lang="he-IL" sz="1800" dirty="0">
                <a:solidFill>
                  <a:srgbClr val="FFFF00"/>
                </a:solidFill>
                <a:latin typeface="+mn-lt"/>
                <a:ea typeface="+mn-ea"/>
                <a:cs typeface="+mn-cs"/>
              </a:rPr>
              <a:t>, </a:t>
            </a:r>
            <a:r>
              <a:rPr lang="he-IL" sz="1800" dirty="0" err="1" smtClean="0">
                <a:solidFill>
                  <a:srgbClr val="FFFF00"/>
                </a:solidFill>
                <a:latin typeface="+mn-lt"/>
                <a:ea typeface="+mn-ea"/>
                <a:cs typeface="+mn-cs"/>
              </a:rPr>
              <a:t>פֿליעט</a:t>
            </a:r>
            <a:r>
              <a:rPr lang="he-IL" sz="1800" dirty="0" smtClean="0">
                <a:solidFill>
                  <a:srgbClr val="FFFF00"/>
                </a:solidFill>
                <a:latin typeface="+mn-lt"/>
                <a:ea typeface="+mn-ea"/>
                <a:cs typeface="+mn-cs"/>
              </a:rPr>
              <a:t>,</a:t>
            </a:r>
            <a:r>
              <a:rPr lang="he-IL" sz="1800" dirty="0">
                <a:solidFill>
                  <a:srgbClr val="FFFF00"/>
                </a:solidFill>
                <a:latin typeface="+mn-lt"/>
                <a:ea typeface="+mn-ea"/>
                <a:cs typeface="+mn-cs"/>
              </a:rPr>
              <a:t/>
            </a:r>
            <a:br>
              <a:rPr lang="he-IL" sz="1800" dirty="0">
                <a:solidFill>
                  <a:srgbClr val="FFFF00"/>
                </a:solidFill>
                <a:latin typeface="+mn-lt"/>
                <a:ea typeface="+mn-ea"/>
                <a:cs typeface="+mn-cs"/>
              </a:rPr>
            </a:br>
            <a:r>
              <a:rPr lang="he-IL" sz="1800" dirty="0" err="1">
                <a:solidFill>
                  <a:srgbClr val="FFFF00"/>
                </a:solidFill>
                <a:latin typeface="+mn-lt"/>
                <a:ea typeface="+mn-ea"/>
                <a:cs typeface="+mn-cs"/>
              </a:rPr>
              <a:t>הייבט</a:t>
            </a:r>
            <a:r>
              <a:rPr lang="he-IL" sz="1800" dirty="0">
                <a:solidFill>
                  <a:srgbClr val="FFFF00"/>
                </a:solidFill>
                <a:latin typeface="+mn-lt"/>
                <a:ea typeface="+mn-ea"/>
                <a:cs typeface="+mn-cs"/>
              </a:rPr>
              <a:t> </a:t>
            </a:r>
            <a:r>
              <a:rPr lang="he-IL" sz="1800" dirty="0" err="1">
                <a:solidFill>
                  <a:srgbClr val="FFFF00"/>
                </a:solidFill>
                <a:latin typeface="+mn-lt"/>
                <a:ea typeface="+mn-ea"/>
                <a:cs typeface="+mn-cs"/>
              </a:rPr>
              <a:t>זיך</a:t>
            </a:r>
            <a:r>
              <a:rPr lang="he-IL" sz="1800" dirty="0">
                <a:solidFill>
                  <a:srgbClr val="FFFF00"/>
                </a:solidFill>
                <a:latin typeface="+mn-lt"/>
                <a:ea typeface="+mn-ea"/>
                <a:cs typeface="+mn-cs"/>
              </a:rPr>
              <a:t> </a:t>
            </a:r>
            <a:r>
              <a:rPr lang="he-IL" sz="1800" dirty="0" err="1">
                <a:solidFill>
                  <a:srgbClr val="FFFF00"/>
                </a:solidFill>
                <a:latin typeface="+mn-lt"/>
                <a:ea typeface="+mn-ea"/>
                <a:cs typeface="+mn-cs"/>
              </a:rPr>
              <a:t>אויפ</a:t>
            </a:r>
            <a:r>
              <a:rPr lang="he-IL" sz="1800" dirty="0">
                <a:solidFill>
                  <a:srgbClr val="FFFF00"/>
                </a:solidFill>
                <a:latin typeface="+mn-lt"/>
                <a:ea typeface="+mn-ea"/>
                <a:cs typeface="+mn-cs"/>
              </a:rPr>
              <a:t>ֿ</a:t>
            </a:r>
            <a:r>
              <a:rPr lang="he-IL" sz="1800" dirty="0">
                <a:solidFill>
                  <a:srgbClr val="FFFF00"/>
                </a:solidFill>
                <a:latin typeface="+mn-lt"/>
                <a:ea typeface="+mn-ea"/>
                <a:cs typeface="+mn-cs"/>
              </a:rPr>
              <a:t> </a:t>
            </a:r>
            <a:r>
              <a:rPr lang="he-IL" sz="1800" dirty="0">
                <a:solidFill>
                  <a:srgbClr val="FFFF00"/>
                </a:solidFill>
                <a:latin typeface="+mn-lt"/>
                <a:ea typeface="+mn-ea"/>
                <a:cs typeface="+mn-cs"/>
              </a:rPr>
              <a:t>....... </a:t>
            </a:r>
            <a:r>
              <a:rPr lang="he-IL" sz="1800" dirty="0">
                <a:solidFill>
                  <a:srgbClr val="FFFF00"/>
                </a:solidFill>
                <a:latin typeface="+mn-lt"/>
                <a:ea typeface="+mn-ea"/>
                <a:cs typeface="+mn-cs"/>
              </a:rPr>
              <a:t>און </a:t>
            </a:r>
            <a:r>
              <a:rPr lang="he-IL" sz="1800" dirty="0" err="1" smtClean="0">
                <a:solidFill>
                  <a:srgbClr val="FFFF00"/>
                </a:solidFill>
                <a:latin typeface="+mn-lt"/>
                <a:ea typeface="+mn-ea"/>
                <a:cs typeface="+mn-cs"/>
              </a:rPr>
              <a:t>פֿליעט</a:t>
            </a:r>
            <a:r>
              <a:rPr lang="he-IL" sz="1800" dirty="0" smtClean="0">
                <a:solidFill>
                  <a:srgbClr val="FFFF00"/>
                </a:solidFill>
                <a:latin typeface="+mn-lt"/>
                <a:ea typeface="+mn-ea"/>
                <a:cs typeface="+mn-cs"/>
              </a:rPr>
              <a:t>.</a:t>
            </a:r>
            <a:r>
              <a:rPr lang="he-IL" sz="1800" dirty="0" smtClean="0">
                <a:solidFill>
                  <a:srgbClr val="FFFF00"/>
                </a:solidFill>
              </a:rPr>
              <a:t/>
            </a:r>
            <a:br>
              <a:rPr lang="he-IL" sz="1800" dirty="0" smtClean="0">
                <a:solidFill>
                  <a:srgbClr val="FFFF00"/>
                </a:solidFill>
              </a:rPr>
            </a:br>
            <a:r>
              <a:rPr lang="he-IL" sz="1800" dirty="0" smtClean="0">
                <a:solidFill>
                  <a:srgbClr val="FFFF00"/>
                </a:solidFill>
              </a:rPr>
              <a:t/>
            </a:r>
            <a:br>
              <a:rPr lang="he-IL" sz="1800" dirty="0" smtClean="0">
                <a:solidFill>
                  <a:srgbClr val="FFFF00"/>
                </a:solidFill>
              </a:rPr>
            </a:br>
            <a:r>
              <a:rPr lang="he-IL" sz="1800" dirty="0" smtClean="0">
                <a:solidFill>
                  <a:srgbClr val="FFFF00"/>
                </a:solidFill>
              </a:rPr>
              <a:t> </a:t>
            </a:r>
            <a:endParaRPr lang="he-IL" sz="1800" dirty="0">
              <a:solidFill>
                <a:srgbClr val="FFFF00"/>
              </a:solidFill>
            </a:endParaRPr>
          </a:p>
        </p:txBody>
      </p:sp>
      <p:pic>
        <p:nvPicPr>
          <p:cNvPr id="4" name="מציין מיקום תוכן 3" descr="7.jpg"/>
          <p:cNvPicPr>
            <a:picLocks noGrp="1" noChangeAspect="1"/>
          </p:cNvPicPr>
          <p:nvPr>
            <p:ph idx="1"/>
          </p:nvPr>
        </p:nvPicPr>
        <p:blipFill>
          <a:blip r:embed="rId2" cstate="print"/>
          <a:stretch>
            <a:fillRect/>
          </a:stretch>
        </p:blipFill>
        <p:spPr>
          <a:xfrm>
            <a:off x="0" y="0"/>
            <a:ext cx="9144000" cy="5157192"/>
          </a:xfrm>
        </p:spPr>
      </p:pic>
    </p:spTree>
  </p:cSld>
  <p:clrMapOvr>
    <a:masterClrMapping/>
  </p:clrMapOvr>
  <p:transition spd="slow" advClick="0" advTm="9000">
    <p:wipe dir="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539552" y="5229200"/>
            <a:ext cx="8352928" cy="1296144"/>
          </a:xfrm>
        </p:spPr>
        <p:txBody>
          <a:bodyPr>
            <a:noAutofit/>
          </a:bodyPr>
          <a:lstStyle/>
          <a:p>
            <a:r>
              <a:rPr lang="he-IL" sz="2000" dirty="0">
                <a:solidFill>
                  <a:srgbClr val="FFFF00"/>
                </a:solidFill>
                <a:latin typeface="Arial" panose="020B0604020202020204" pitchFamily="34" charset="0"/>
                <a:cs typeface="Arial" panose="020B0604020202020204" pitchFamily="34" charset="0"/>
              </a:rPr>
              <a:t>דאָ </a:t>
            </a:r>
            <a:r>
              <a:rPr lang="he-IL" sz="2000" dirty="0" err="1">
                <a:solidFill>
                  <a:srgbClr val="FFFF00"/>
                </a:solidFill>
                <a:latin typeface="Arial" panose="020B0604020202020204" pitchFamily="34" charset="0"/>
                <a:cs typeface="Arial" panose="020B0604020202020204" pitchFamily="34" charset="0"/>
              </a:rPr>
              <a:t>איז</a:t>
            </a:r>
            <a:r>
              <a:rPr lang="he-IL" sz="2000" dirty="0">
                <a:solidFill>
                  <a:srgbClr val="FFFF00"/>
                </a:solidFill>
                <a:latin typeface="Arial" panose="020B0604020202020204" pitchFamily="34" charset="0"/>
                <a:cs typeface="Arial" panose="020B0604020202020204" pitchFamily="34" charset="0"/>
              </a:rPr>
              <a:t> </a:t>
            </a:r>
            <a:r>
              <a:rPr lang="he-IL" sz="2000" dirty="0" smtClean="0">
                <a:solidFill>
                  <a:srgbClr val="FFFF00"/>
                </a:solidFill>
                <a:latin typeface="Arial" panose="020B0604020202020204" pitchFamily="34" charset="0"/>
                <a:cs typeface="Arial" panose="020B0604020202020204" pitchFamily="34" charset="0"/>
              </a:rPr>
              <a:t>אַ </a:t>
            </a:r>
            <a:r>
              <a:rPr lang="he-IL" sz="2000" dirty="0">
                <a:solidFill>
                  <a:srgbClr val="FFFF00"/>
                </a:solidFill>
                <a:latin typeface="Arial" panose="020B0604020202020204" pitchFamily="34" charset="0"/>
                <a:cs typeface="Arial" panose="020B0604020202020204" pitchFamily="34" charset="0"/>
              </a:rPr>
              <a:t>קליין </a:t>
            </a:r>
            <a:r>
              <a:rPr lang="he-IL" sz="2000" dirty="0" err="1" smtClean="0">
                <a:solidFill>
                  <a:srgbClr val="FFFF00"/>
                </a:solidFill>
                <a:latin typeface="Arial" panose="020B0604020202020204" pitchFamily="34" charset="0"/>
                <a:cs typeface="Arial" panose="020B0604020202020204" pitchFamily="34" charset="0"/>
              </a:rPr>
              <a:t>הייזעלע</a:t>
            </a:r>
            <a:r>
              <a:rPr lang="he-IL" sz="2000" dirty="0" smtClean="0">
                <a:solidFill>
                  <a:srgbClr val="FFFF00"/>
                </a:solidFill>
                <a:latin typeface="Arial" panose="020B0604020202020204" pitchFamily="34" charset="0"/>
                <a:cs typeface="Arial" panose="020B0604020202020204" pitchFamily="34" charset="0"/>
              </a:rPr>
              <a:t/>
            </a:r>
            <a:br>
              <a:rPr lang="he-IL" sz="2000" dirty="0" smtClean="0">
                <a:solidFill>
                  <a:srgbClr val="FFFF00"/>
                </a:solidFill>
                <a:latin typeface="Arial" panose="020B0604020202020204" pitchFamily="34" charset="0"/>
                <a:cs typeface="Arial" panose="020B0604020202020204" pitchFamily="34" charset="0"/>
              </a:rPr>
            </a:br>
            <a:r>
              <a:rPr lang="he-IL" sz="2000" dirty="0" smtClean="0">
                <a:solidFill>
                  <a:srgbClr val="FFFF00"/>
                </a:solidFill>
                <a:latin typeface="Arial" panose="020B0604020202020204" pitchFamily="34" charset="0"/>
                <a:cs typeface="Arial" panose="020B0604020202020204" pitchFamily="34" charset="0"/>
              </a:rPr>
              <a:t>און א</a:t>
            </a:r>
            <a:r>
              <a:rPr lang="he-IL" sz="2000" dirty="0">
                <a:solidFill>
                  <a:srgbClr val="FFFF00"/>
                </a:solidFill>
                <a:latin typeface="Arial" panose="020B0604020202020204" pitchFamily="34" charset="0"/>
                <a:cs typeface="Arial" panose="020B0604020202020204" pitchFamily="34" charset="0"/>
              </a:rPr>
              <a:t>ַ </a:t>
            </a:r>
            <a:r>
              <a:rPr lang="he-IL" sz="2000" dirty="0" err="1" smtClean="0">
                <a:solidFill>
                  <a:srgbClr val="FFFF00"/>
                </a:solidFill>
                <a:latin typeface="Arial" panose="020B0604020202020204" pitchFamily="34" charset="0"/>
                <a:cs typeface="Arial" panose="020B0604020202020204" pitchFamily="34" charset="0"/>
              </a:rPr>
              <a:t>גאָרטן</a:t>
            </a:r>
            <a:r>
              <a:rPr lang="he-IL" sz="2000" dirty="0" smtClean="0">
                <a:solidFill>
                  <a:srgbClr val="FFFF00"/>
                </a:solidFill>
                <a:latin typeface="Arial" panose="020B0604020202020204" pitchFamily="34" charset="0"/>
                <a:cs typeface="Arial" panose="020B0604020202020204" pitchFamily="34" charset="0"/>
              </a:rPr>
              <a:t>,</a:t>
            </a:r>
            <a:br>
              <a:rPr lang="he-IL" sz="2000" dirty="0" smtClean="0">
                <a:solidFill>
                  <a:srgbClr val="FFFF00"/>
                </a:solidFill>
                <a:latin typeface="Arial" panose="020B0604020202020204" pitchFamily="34" charset="0"/>
                <a:cs typeface="Arial" panose="020B0604020202020204" pitchFamily="34" charset="0"/>
              </a:rPr>
            </a:br>
            <a:r>
              <a:rPr lang="he-IL" sz="2000" dirty="0" smtClean="0">
                <a:solidFill>
                  <a:srgbClr val="FFFF00"/>
                </a:solidFill>
                <a:latin typeface="Arial" panose="020B0604020202020204" pitchFamily="34" charset="0"/>
                <a:cs typeface="Arial" panose="020B0604020202020204" pitchFamily="34" charset="0"/>
              </a:rPr>
              <a:t>לעבן </a:t>
            </a:r>
            <a:r>
              <a:rPr lang="he-IL" sz="2000" dirty="0" err="1" smtClean="0">
                <a:solidFill>
                  <a:srgbClr val="FFFF00"/>
                </a:solidFill>
                <a:latin typeface="Arial" panose="020B0604020202020204" pitchFamily="34" charset="0"/>
                <a:cs typeface="Arial" panose="020B0604020202020204" pitchFamily="34" charset="0"/>
              </a:rPr>
              <a:t>דעם</a:t>
            </a:r>
            <a:r>
              <a:rPr lang="he-IL" sz="2000" dirty="0" smtClean="0">
                <a:solidFill>
                  <a:srgbClr val="FFFF00"/>
                </a:solidFill>
                <a:latin typeface="Arial" panose="020B0604020202020204" pitchFamily="34" charset="0"/>
                <a:cs typeface="Arial" panose="020B0604020202020204" pitchFamily="34" charset="0"/>
              </a:rPr>
              <a:t> </a:t>
            </a:r>
            <a:r>
              <a:rPr lang="he-IL" sz="2000" dirty="0" err="1">
                <a:solidFill>
                  <a:srgbClr val="FFFF00"/>
                </a:solidFill>
                <a:latin typeface="Arial" panose="020B0604020202020204" pitchFamily="34" charset="0"/>
                <a:cs typeface="Arial" panose="020B0604020202020204" pitchFamily="34" charset="0"/>
              </a:rPr>
              <a:t>גאָרטן</a:t>
            </a:r>
            <a:r>
              <a:rPr lang="he-IL" sz="2000" dirty="0" smtClean="0">
                <a:solidFill>
                  <a:srgbClr val="FFFF00"/>
                </a:solidFill>
                <a:latin typeface="Arial" panose="020B0604020202020204" pitchFamily="34" charset="0"/>
                <a:cs typeface="Arial" panose="020B0604020202020204" pitchFamily="34" charset="0"/>
              </a:rPr>
              <a:t>,</a:t>
            </a:r>
            <a:br>
              <a:rPr lang="he-IL" sz="2000" dirty="0" smtClean="0">
                <a:solidFill>
                  <a:srgbClr val="FFFF00"/>
                </a:solidFill>
                <a:latin typeface="Arial" panose="020B0604020202020204" pitchFamily="34" charset="0"/>
                <a:cs typeface="Arial" panose="020B0604020202020204" pitchFamily="34" charset="0"/>
              </a:rPr>
            </a:br>
            <a:r>
              <a:rPr lang="he-IL" sz="2000" dirty="0" err="1" smtClean="0">
                <a:solidFill>
                  <a:srgbClr val="FFFF00"/>
                </a:solidFill>
                <a:latin typeface="Arial" panose="020B0604020202020204" pitchFamily="34" charset="0"/>
                <a:cs typeface="Arial" panose="020B0604020202020204" pitchFamily="34" charset="0"/>
              </a:rPr>
              <a:t>איז</a:t>
            </a:r>
            <a:r>
              <a:rPr lang="he-IL" sz="2000" dirty="0" smtClean="0">
                <a:solidFill>
                  <a:srgbClr val="FFFF00"/>
                </a:solidFill>
                <a:latin typeface="Arial" panose="020B0604020202020204" pitchFamily="34" charset="0"/>
                <a:cs typeface="Arial" panose="020B0604020202020204" pitchFamily="34" charset="0"/>
              </a:rPr>
              <a:t> אַ </a:t>
            </a:r>
            <a:r>
              <a:rPr lang="he-IL" sz="2000" dirty="0" err="1" smtClean="0">
                <a:solidFill>
                  <a:srgbClr val="FFFF00"/>
                </a:solidFill>
                <a:latin typeface="Arial" panose="020B0604020202020204" pitchFamily="34" charset="0"/>
                <a:cs typeface="Arial" panose="020B0604020202020204" pitchFamily="34" charset="0"/>
              </a:rPr>
              <a:t>סטאַציע</a:t>
            </a:r>
            <a:r>
              <a:rPr lang="he-IL" sz="2000" dirty="0" smtClean="0">
                <a:solidFill>
                  <a:srgbClr val="FFFF00"/>
                </a:solidFill>
                <a:latin typeface="Arial" panose="020B0604020202020204" pitchFamily="34" charset="0"/>
                <a:cs typeface="Arial" panose="020B0604020202020204" pitchFamily="34" charset="0"/>
              </a:rPr>
              <a:t>.</a:t>
            </a:r>
            <a:br>
              <a:rPr lang="he-IL" sz="2000" dirty="0" smtClean="0">
                <a:solidFill>
                  <a:srgbClr val="FFFF00"/>
                </a:solidFill>
                <a:latin typeface="Arial" panose="020B0604020202020204" pitchFamily="34" charset="0"/>
                <a:cs typeface="Arial" panose="020B0604020202020204" pitchFamily="34" charset="0"/>
              </a:rPr>
            </a:br>
            <a:r>
              <a:rPr lang="he-IL" sz="2000" dirty="0" smtClean="0">
                <a:solidFill>
                  <a:srgbClr val="FFFF00"/>
                </a:solidFill>
                <a:latin typeface="Arial" panose="020B0604020202020204" pitchFamily="34" charset="0"/>
                <a:cs typeface="Arial" panose="020B0604020202020204" pitchFamily="34" charset="0"/>
              </a:rPr>
              <a:t/>
            </a:r>
            <a:br>
              <a:rPr lang="he-IL" sz="2000" dirty="0" smtClean="0">
                <a:solidFill>
                  <a:srgbClr val="FFFF00"/>
                </a:solidFill>
                <a:latin typeface="Arial" panose="020B0604020202020204" pitchFamily="34" charset="0"/>
                <a:cs typeface="Arial" panose="020B0604020202020204" pitchFamily="34" charset="0"/>
              </a:rPr>
            </a:br>
            <a:r>
              <a:rPr lang="he-IL" sz="2000" dirty="0" smtClean="0">
                <a:solidFill>
                  <a:srgbClr val="FFFF00"/>
                </a:solidFill>
                <a:latin typeface="Arial" panose="020B0604020202020204" pitchFamily="34" charset="0"/>
                <a:cs typeface="Arial" panose="020B0604020202020204" pitchFamily="34" charset="0"/>
              </a:rPr>
              <a:t> </a:t>
            </a:r>
            <a:endParaRPr lang="he-IL" sz="2000" dirty="0">
              <a:solidFill>
                <a:srgbClr val="FFFF00"/>
              </a:solidFill>
              <a:latin typeface="Arial" panose="020B0604020202020204" pitchFamily="34" charset="0"/>
              <a:cs typeface="Arial" panose="020B0604020202020204" pitchFamily="34" charset="0"/>
            </a:endParaRPr>
          </a:p>
        </p:txBody>
      </p:sp>
      <p:pic>
        <p:nvPicPr>
          <p:cNvPr id="4" name="מציין מיקום תוכן 3" descr="8.jpg"/>
          <p:cNvPicPr>
            <a:picLocks noGrp="1" noChangeAspect="1"/>
          </p:cNvPicPr>
          <p:nvPr>
            <p:ph idx="1"/>
          </p:nvPr>
        </p:nvPicPr>
        <p:blipFill>
          <a:blip r:embed="rId2" cstate="print"/>
          <a:stretch>
            <a:fillRect/>
          </a:stretch>
        </p:blipFill>
        <p:spPr>
          <a:xfrm>
            <a:off x="0" y="0"/>
            <a:ext cx="9144000" cy="4869160"/>
          </a:xfrm>
        </p:spPr>
      </p:pic>
    </p:spTree>
  </p:cSld>
  <p:clrMapOvr>
    <a:masterClrMapping/>
  </p:clrMapOvr>
  <p:transition spd="slow" advClick="0" advTm="7000">
    <p:wipe dir="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539552" y="5085184"/>
            <a:ext cx="8229600" cy="1224136"/>
          </a:xfrm>
        </p:spPr>
        <p:txBody>
          <a:bodyPr>
            <a:normAutofit fontScale="90000"/>
          </a:bodyPr>
          <a:lstStyle/>
          <a:p>
            <a:pPr algn="r"/>
            <a:r>
              <a:rPr lang="he-IL" sz="1800" dirty="0">
                <a:solidFill>
                  <a:srgbClr val="FFFF00"/>
                </a:solidFill>
                <a:latin typeface="Arial" panose="020B0604020202020204" pitchFamily="34" charset="0"/>
                <a:cs typeface="Arial" panose="020B0604020202020204" pitchFamily="34" charset="0"/>
              </a:rPr>
              <a:t>טו...טו.... טו.... </a:t>
            </a:r>
            <a:r>
              <a:rPr lang="he-IL" sz="1800" dirty="0" smtClean="0">
                <a:solidFill>
                  <a:srgbClr val="FFFF00"/>
                </a:solidFill>
                <a:latin typeface="Arial" panose="020B0604020202020204" pitchFamily="34" charset="0"/>
                <a:cs typeface="Arial" panose="020B0604020202020204" pitchFamily="34" charset="0"/>
              </a:rPr>
              <a:t>    </a:t>
            </a:r>
            <a:r>
              <a:rPr lang="he-IL" sz="1800" dirty="0" smtClean="0">
                <a:solidFill>
                  <a:srgbClr val="FFFF00"/>
                </a:solidFill>
                <a:latin typeface="Arial" panose="020B0604020202020204" pitchFamily="34" charset="0"/>
                <a:cs typeface="Arial" panose="020B0604020202020204" pitchFamily="34" charset="0"/>
              </a:rPr>
              <a:t>       </a:t>
            </a:r>
            <a:r>
              <a:rPr lang="he-IL" sz="1800" dirty="0" err="1" smtClean="0">
                <a:solidFill>
                  <a:srgbClr val="FFFF00"/>
                </a:solidFill>
                <a:latin typeface="Arial" panose="020B0604020202020204" pitchFamily="34" charset="0"/>
                <a:cs typeface="Arial" panose="020B0604020202020204" pitchFamily="34" charset="0"/>
              </a:rPr>
              <a:t>גייט</a:t>
            </a:r>
            <a:r>
              <a:rPr lang="he-IL" sz="1800" dirty="0" smtClean="0">
                <a:solidFill>
                  <a:srgbClr val="FFFF00"/>
                </a:solidFill>
                <a:latin typeface="Arial" panose="020B0604020202020204" pitchFamily="34" charset="0"/>
                <a:cs typeface="Arial" panose="020B0604020202020204" pitchFamily="34" charset="0"/>
              </a:rPr>
              <a:t> </a:t>
            </a:r>
            <a:r>
              <a:rPr lang="he-IL" sz="1800" dirty="0" err="1" smtClean="0">
                <a:solidFill>
                  <a:srgbClr val="FFFF00"/>
                </a:solidFill>
                <a:latin typeface="Arial" panose="020B0604020202020204" pitchFamily="34" charset="0"/>
                <a:cs typeface="Arial" panose="020B0604020202020204" pitchFamily="34" charset="0"/>
              </a:rPr>
              <a:t>אַרויפ</a:t>
            </a:r>
            <a:r>
              <a:rPr lang="he-IL" sz="1800" dirty="0" smtClean="0">
                <a:solidFill>
                  <a:srgbClr val="FFFF00"/>
                </a:solidFill>
                <a:latin typeface="Arial" panose="020B0604020202020204" pitchFamily="34" charset="0"/>
                <a:cs typeface="Arial" panose="020B0604020202020204" pitchFamily="34" charset="0"/>
              </a:rPr>
              <a:t>ֿ</a:t>
            </a:r>
            <a:r>
              <a:rPr lang="he-IL" sz="1800" dirty="0">
                <a:solidFill>
                  <a:srgbClr val="FFFF00"/>
                </a:solidFill>
                <a:latin typeface="Arial" panose="020B0604020202020204" pitchFamily="34" charset="0"/>
                <a:cs typeface="Arial" panose="020B0604020202020204" pitchFamily="34" charset="0"/>
              </a:rPr>
              <a:t> </a:t>
            </a:r>
            <a:r>
              <a:rPr lang="he-IL" sz="1800" dirty="0" smtClean="0">
                <a:solidFill>
                  <a:srgbClr val="FFFF00"/>
                </a:solidFill>
                <a:latin typeface="Arial" panose="020B0604020202020204" pitchFamily="34" charset="0"/>
                <a:cs typeface="Arial" panose="020B0604020202020204" pitchFamily="34" charset="0"/>
              </a:rPr>
              <a:t>אַ </a:t>
            </a:r>
            <a:r>
              <a:rPr lang="he-IL" sz="1800" dirty="0" err="1" smtClean="0">
                <a:solidFill>
                  <a:srgbClr val="FFFF00"/>
                </a:solidFill>
                <a:latin typeface="Arial" panose="020B0604020202020204" pitchFamily="34" charset="0"/>
                <a:cs typeface="Arial" panose="020B0604020202020204" pitchFamily="34" charset="0"/>
              </a:rPr>
              <a:t>ווייַסע</a:t>
            </a:r>
            <a:r>
              <a:rPr lang="he-IL" sz="1800" dirty="0" smtClean="0">
                <a:solidFill>
                  <a:srgbClr val="FFFF00"/>
                </a:solidFill>
                <a:latin typeface="Arial" panose="020B0604020202020204" pitchFamily="34" charset="0"/>
                <a:cs typeface="Arial" panose="020B0604020202020204" pitchFamily="34" charset="0"/>
              </a:rPr>
              <a:t> </a:t>
            </a:r>
            <a:r>
              <a:rPr lang="he-IL" sz="1800" dirty="0" err="1" smtClean="0">
                <a:solidFill>
                  <a:srgbClr val="FFFF00"/>
                </a:solidFill>
                <a:latin typeface="Arial" panose="020B0604020202020204" pitchFamily="34" charset="0"/>
                <a:cs typeface="Arial" panose="020B0604020202020204" pitchFamily="34" charset="0"/>
              </a:rPr>
              <a:t>קעצעלע</a:t>
            </a:r>
            <a:r>
              <a:rPr lang="he-IL" sz="1800" dirty="0" smtClean="0">
                <a:solidFill>
                  <a:srgbClr val="FFFF00"/>
                </a:solidFill>
                <a:latin typeface="Arial" panose="020B0604020202020204" pitchFamily="34" charset="0"/>
                <a:cs typeface="Arial" panose="020B0604020202020204" pitchFamily="34" charset="0"/>
              </a:rPr>
              <a:t>.                                  </a:t>
            </a:r>
            <a:r>
              <a:rPr lang="he-IL" sz="1800" dirty="0" err="1" smtClean="0">
                <a:solidFill>
                  <a:srgbClr val="FFFF00"/>
                </a:solidFill>
                <a:latin typeface="Arial" panose="020B0604020202020204" pitchFamily="34" charset="0"/>
                <a:cs typeface="Arial" panose="020B0604020202020204" pitchFamily="34" charset="0"/>
              </a:rPr>
              <a:t>גייט</a:t>
            </a:r>
            <a:r>
              <a:rPr lang="he-IL" sz="1800" dirty="0" smtClean="0">
                <a:solidFill>
                  <a:srgbClr val="FFFF00"/>
                </a:solidFill>
                <a:latin typeface="Arial" panose="020B0604020202020204" pitchFamily="34" charset="0"/>
                <a:cs typeface="Arial" panose="020B0604020202020204" pitchFamily="34" charset="0"/>
              </a:rPr>
              <a:t> </a:t>
            </a:r>
            <a:r>
              <a:rPr lang="he-IL" sz="1800" dirty="0" err="1" smtClean="0">
                <a:solidFill>
                  <a:srgbClr val="FFFF00"/>
                </a:solidFill>
                <a:latin typeface="Arial" panose="020B0604020202020204" pitchFamily="34" charset="0"/>
                <a:cs typeface="Arial" panose="020B0604020202020204" pitchFamily="34" charset="0"/>
              </a:rPr>
              <a:t>אַרויפ</a:t>
            </a:r>
            <a:r>
              <a:rPr lang="he-IL" sz="1800" dirty="0" smtClean="0">
                <a:solidFill>
                  <a:srgbClr val="FFFF00"/>
                </a:solidFill>
                <a:latin typeface="Arial" panose="020B0604020202020204" pitchFamily="34" charset="0"/>
                <a:cs typeface="Arial" panose="020B0604020202020204" pitchFamily="34" charset="0"/>
              </a:rPr>
              <a:t>ֿ </a:t>
            </a:r>
            <a:r>
              <a:rPr lang="he-IL" sz="1800" dirty="0" err="1" smtClean="0">
                <a:solidFill>
                  <a:srgbClr val="FFFF00"/>
                </a:solidFill>
                <a:latin typeface="Arial" panose="020B0604020202020204" pitchFamily="34" charset="0"/>
                <a:cs typeface="Arial" panose="020B0604020202020204" pitchFamily="34" charset="0"/>
              </a:rPr>
              <a:t>אויך</a:t>
            </a:r>
            <a:r>
              <a:rPr lang="he-IL" sz="1800" dirty="0" smtClean="0">
                <a:solidFill>
                  <a:srgbClr val="FFFF00"/>
                </a:solidFill>
                <a:latin typeface="Arial" panose="020B0604020202020204" pitchFamily="34" charset="0"/>
                <a:cs typeface="Arial" panose="020B0604020202020204" pitchFamily="34" charset="0"/>
              </a:rPr>
              <a:t> </a:t>
            </a:r>
            <a:r>
              <a:rPr lang="he-IL" sz="1800" dirty="0">
                <a:solidFill>
                  <a:srgbClr val="FFFF00"/>
                </a:solidFill>
                <a:latin typeface="Arial" panose="020B0604020202020204" pitchFamily="34" charset="0"/>
                <a:cs typeface="Arial" panose="020B0604020202020204" pitchFamily="34" charset="0"/>
              </a:rPr>
              <a:t>אַ </a:t>
            </a:r>
            <a:r>
              <a:rPr lang="he-IL" sz="1800" dirty="0" err="1" smtClean="0">
                <a:solidFill>
                  <a:srgbClr val="FFFF00"/>
                </a:solidFill>
                <a:latin typeface="Arial" panose="020B0604020202020204" pitchFamily="34" charset="0"/>
                <a:cs typeface="Arial" panose="020B0604020202020204" pitchFamily="34" charset="0"/>
              </a:rPr>
              <a:t>קאַץ</a:t>
            </a:r>
            <a:r>
              <a:rPr lang="he-IL" sz="1800" dirty="0" smtClean="0">
                <a:solidFill>
                  <a:srgbClr val="FFFF00"/>
                </a:solidFill>
                <a:latin typeface="Arial" panose="020B0604020202020204" pitchFamily="34" charset="0"/>
                <a:cs typeface="Arial" panose="020B0604020202020204" pitchFamily="34" charset="0"/>
              </a:rPr>
              <a:t>,</a:t>
            </a:r>
            <a:r>
              <a:rPr lang="he-IL" sz="1800" dirty="0">
                <a:solidFill>
                  <a:srgbClr val="FFFF00"/>
                </a:solidFill>
                <a:latin typeface="Arial" panose="020B0604020202020204" pitchFamily="34" charset="0"/>
                <a:cs typeface="Arial" panose="020B0604020202020204" pitchFamily="34" charset="0"/>
              </a:rPr>
              <a:t>                                                                       </a:t>
            </a:r>
            <a:br>
              <a:rPr lang="he-IL" sz="1800" dirty="0">
                <a:solidFill>
                  <a:srgbClr val="FFFF00"/>
                </a:solidFill>
                <a:latin typeface="Arial" panose="020B0604020202020204" pitchFamily="34" charset="0"/>
                <a:cs typeface="Arial" panose="020B0604020202020204" pitchFamily="34" charset="0"/>
              </a:rPr>
            </a:br>
            <a:r>
              <a:rPr lang="he-IL" sz="1800" dirty="0" smtClean="0">
                <a:solidFill>
                  <a:srgbClr val="FFFF00"/>
                </a:solidFill>
                <a:latin typeface="Arial" panose="020B0604020202020204" pitchFamily="34" charset="0"/>
                <a:cs typeface="Arial" panose="020B0604020202020204" pitchFamily="34" charset="0"/>
              </a:rPr>
              <a:t>אַ </a:t>
            </a:r>
            <a:r>
              <a:rPr lang="he-IL" sz="1800" dirty="0" err="1" smtClean="0">
                <a:solidFill>
                  <a:srgbClr val="FFFF00"/>
                </a:solidFill>
                <a:latin typeface="Arial" panose="020B0604020202020204" pitchFamily="34" charset="0"/>
                <a:cs typeface="Arial" panose="020B0604020202020204" pitchFamily="34" charset="0"/>
              </a:rPr>
              <a:t>סטאַציע</a:t>
            </a:r>
            <a:r>
              <a:rPr lang="he-IL" sz="1800" dirty="0" smtClean="0">
                <a:solidFill>
                  <a:srgbClr val="FFFF00"/>
                </a:solidFill>
                <a:latin typeface="Arial" panose="020B0604020202020204" pitchFamily="34" charset="0"/>
                <a:cs typeface="Arial" panose="020B0604020202020204" pitchFamily="34" charset="0"/>
              </a:rPr>
              <a:t> </a:t>
            </a:r>
            <a:r>
              <a:rPr lang="he-IL" sz="1800" dirty="0">
                <a:solidFill>
                  <a:srgbClr val="FFFF00"/>
                </a:solidFill>
                <a:latin typeface="Arial" panose="020B0604020202020204" pitchFamily="34" charset="0"/>
                <a:cs typeface="Arial" panose="020B0604020202020204" pitchFamily="34" charset="0"/>
              </a:rPr>
              <a:t>!                                            </a:t>
            </a:r>
            <a:r>
              <a:rPr lang="he-IL" sz="1800" dirty="0" smtClean="0">
                <a:solidFill>
                  <a:srgbClr val="FFFF00"/>
                </a:solidFill>
                <a:latin typeface="Arial" panose="020B0604020202020204" pitchFamily="34" charset="0"/>
                <a:cs typeface="Arial" panose="020B0604020202020204" pitchFamily="34" charset="0"/>
              </a:rPr>
              <a:t>      </a:t>
            </a:r>
            <a:r>
              <a:rPr lang="he-IL" sz="1800" dirty="0" err="1" smtClean="0">
                <a:solidFill>
                  <a:srgbClr val="FFFF00"/>
                </a:solidFill>
                <a:latin typeface="Arial" panose="020B0604020202020204" pitchFamily="34" charset="0"/>
                <a:cs typeface="Arial" panose="020B0604020202020204" pitchFamily="34" charset="0"/>
              </a:rPr>
              <a:t>זיצט</a:t>
            </a:r>
            <a:r>
              <a:rPr lang="he-IL" sz="1800" dirty="0" smtClean="0">
                <a:solidFill>
                  <a:srgbClr val="FFFF00"/>
                </a:solidFill>
                <a:latin typeface="Arial" panose="020B0604020202020204" pitchFamily="34" charset="0"/>
                <a:cs typeface="Arial" panose="020B0604020202020204" pitchFamily="34" charset="0"/>
              </a:rPr>
              <a:t> </a:t>
            </a:r>
            <a:r>
              <a:rPr lang="he-IL" sz="1800" dirty="0" err="1" smtClean="0">
                <a:solidFill>
                  <a:srgbClr val="FFFF00"/>
                </a:solidFill>
                <a:latin typeface="Arial" panose="020B0604020202020204" pitchFamily="34" charset="0"/>
                <a:cs typeface="Arial" panose="020B0604020202020204" pitchFamily="34" charset="0"/>
              </a:rPr>
              <a:t>זיך</a:t>
            </a:r>
            <a:r>
              <a:rPr lang="he-IL" sz="1800" dirty="0" smtClean="0">
                <a:solidFill>
                  <a:srgbClr val="FFFF00"/>
                </a:solidFill>
                <a:latin typeface="Arial" panose="020B0604020202020204" pitchFamily="34" charset="0"/>
                <a:cs typeface="Arial" panose="020B0604020202020204" pitchFamily="34" charset="0"/>
              </a:rPr>
              <a:t> </a:t>
            </a:r>
            <a:r>
              <a:rPr lang="he-IL" sz="1800" dirty="0" err="1" smtClean="0">
                <a:solidFill>
                  <a:srgbClr val="FFFF00"/>
                </a:solidFill>
                <a:latin typeface="Arial" panose="020B0604020202020204" pitchFamily="34" charset="0"/>
                <a:cs typeface="Arial" panose="020B0604020202020204" pitchFamily="34" charset="0"/>
              </a:rPr>
              <a:t>אַנידער</a:t>
            </a:r>
            <a:r>
              <a:rPr lang="he-IL" sz="1800" dirty="0" smtClean="0">
                <a:solidFill>
                  <a:srgbClr val="FFFF00"/>
                </a:solidFill>
                <a:latin typeface="Arial" panose="020B0604020202020204" pitchFamily="34" charset="0"/>
                <a:cs typeface="Arial" panose="020B0604020202020204" pitchFamily="34" charset="0"/>
              </a:rPr>
              <a:t>, </a:t>
            </a:r>
            <a:r>
              <a:rPr lang="he-IL" sz="1800" dirty="0" err="1" smtClean="0">
                <a:solidFill>
                  <a:srgbClr val="FFFF00"/>
                </a:solidFill>
                <a:latin typeface="Arial" panose="020B0604020202020204" pitchFamily="34" charset="0"/>
                <a:cs typeface="Arial" panose="020B0604020202020204" pitchFamily="34" charset="0"/>
              </a:rPr>
              <a:t>הייבט</a:t>
            </a:r>
            <a:r>
              <a:rPr lang="he-IL" sz="1800" dirty="0" smtClean="0">
                <a:solidFill>
                  <a:srgbClr val="FFFF00"/>
                </a:solidFill>
                <a:latin typeface="Arial" panose="020B0604020202020204" pitchFamily="34" charset="0"/>
                <a:cs typeface="Arial" panose="020B0604020202020204" pitchFamily="34" charset="0"/>
              </a:rPr>
              <a:t> </a:t>
            </a:r>
            <a:r>
              <a:rPr lang="he-IL" sz="1800" dirty="0" err="1" smtClean="0">
                <a:solidFill>
                  <a:srgbClr val="FFFF00"/>
                </a:solidFill>
                <a:latin typeface="Arial" panose="020B0604020202020204" pitchFamily="34" charset="0"/>
                <a:cs typeface="Arial" panose="020B0604020202020204" pitchFamily="34" charset="0"/>
              </a:rPr>
              <a:t>אויף</a:t>
            </a:r>
            <a:r>
              <a:rPr lang="he-IL" sz="1800" dirty="0" smtClean="0">
                <a:solidFill>
                  <a:srgbClr val="FFFF00"/>
                </a:solidFill>
                <a:latin typeface="Arial" panose="020B0604020202020204" pitchFamily="34" charset="0"/>
                <a:cs typeface="Arial" panose="020B0604020202020204" pitchFamily="34" charset="0"/>
              </a:rPr>
              <a:t> </a:t>
            </a:r>
            <a:r>
              <a:rPr lang="he-IL" sz="1800" dirty="0">
                <a:solidFill>
                  <a:srgbClr val="FFFF00"/>
                </a:solidFill>
                <a:latin typeface="Arial" panose="020B0604020202020204" pitchFamily="34" charset="0"/>
                <a:cs typeface="Arial" panose="020B0604020202020204" pitchFamily="34" charset="0"/>
              </a:rPr>
              <a:t>אין אַ </a:t>
            </a:r>
            <a:r>
              <a:rPr lang="he-IL" sz="1800" dirty="0" err="1">
                <a:solidFill>
                  <a:srgbClr val="FFFF00"/>
                </a:solidFill>
                <a:latin typeface="Arial" panose="020B0604020202020204" pitchFamily="34" charset="0"/>
                <a:cs typeface="Arial" panose="020B0604020202020204" pitchFamily="34" charset="0"/>
              </a:rPr>
              <a:t>רונד</a:t>
            </a:r>
            <a:r>
              <a:rPr lang="he-IL" sz="1800" dirty="0">
                <a:solidFill>
                  <a:srgbClr val="FFFF00"/>
                </a:solidFill>
                <a:latin typeface="Arial" panose="020B0604020202020204" pitchFamily="34" charset="0"/>
                <a:cs typeface="Arial" panose="020B0604020202020204" pitchFamily="34" charset="0"/>
              </a:rPr>
              <a:t> </a:t>
            </a:r>
            <a:r>
              <a:rPr lang="he-IL" sz="1800" dirty="0" err="1" smtClean="0">
                <a:solidFill>
                  <a:srgbClr val="FFFF00"/>
                </a:solidFill>
                <a:latin typeface="Arial" panose="020B0604020202020204" pitchFamily="34" charset="0"/>
                <a:cs typeface="Arial" panose="020B0604020202020204" pitchFamily="34" charset="0"/>
              </a:rPr>
              <a:t>דעם</a:t>
            </a:r>
            <a:r>
              <a:rPr lang="he-IL" sz="1800" dirty="0" smtClean="0">
                <a:solidFill>
                  <a:srgbClr val="FFFF00"/>
                </a:solidFill>
                <a:latin typeface="Arial" panose="020B0604020202020204" pitchFamily="34" charset="0"/>
                <a:cs typeface="Arial" panose="020B0604020202020204" pitchFamily="34" charset="0"/>
              </a:rPr>
              <a:t> </a:t>
            </a:r>
            <a:r>
              <a:rPr lang="he-IL" sz="1800" dirty="0" err="1" smtClean="0">
                <a:solidFill>
                  <a:srgbClr val="FFFF00"/>
                </a:solidFill>
                <a:latin typeface="Arial" panose="020B0604020202020204" pitchFamily="34" charset="0"/>
                <a:cs typeface="Arial" panose="020B0604020202020204" pitchFamily="34" charset="0"/>
              </a:rPr>
              <a:t>שוואַנץ</a:t>
            </a:r>
            <a:r>
              <a:rPr lang="he-IL" sz="1800" dirty="0" smtClean="0">
                <a:solidFill>
                  <a:srgbClr val="FFFF00"/>
                </a:solidFill>
                <a:latin typeface="Arial" panose="020B0604020202020204" pitchFamily="34" charset="0"/>
                <a:cs typeface="Arial" panose="020B0604020202020204" pitchFamily="34" charset="0"/>
              </a:rPr>
              <a:t>. </a:t>
            </a:r>
            <a:r>
              <a:rPr lang="he-IL" sz="1800" dirty="0">
                <a:solidFill>
                  <a:srgbClr val="FFFF00"/>
                </a:solidFill>
              </a:rPr>
              <a:t> </a:t>
            </a:r>
            <a:r>
              <a:rPr lang="he-IL" sz="1800" dirty="0" smtClean="0">
                <a:solidFill>
                  <a:srgbClr val="FFFF00"/>
                </a:solidFill>
                <a:latin typeface="Arial" panose="020B0604020202020204" pitchFamily="34" charset="0"/>
                <a:cs typeface="Arial" panose="020B0604020202020204" pitchFamily="34" charset="0"/>
              </a:rPr>
              <a:t/>
            </a:r>
            <a:br>
              <a:rPr lang="he-IL" sz="1800" dirty="0" smtClean="0">
                <a:solidFill>
                  <a:srgbClr val="FFFF00"/>
                </a:solidFill>
                <a:latin typeface="Arial" panose="020B0604020202020204" pitchFamily="34" charset="0"/>
                <a:cs typeface="Arial" panose="020B0604020202020204" pitchFamily="34" charset="0"/>
              </a:rPr>
            </a:br>
            <a:r>
              <a:rPr lang="he-IL" sz="1800" dirty="0" smtClean="0">
                <a:solidFill>
                  <a:srgbClr val="FFFF00"/>
                </a:solidFill>
              </a:rPr>
              <a:t/>
            </a:r>
            <a:br>
              <a:rPr lang="he-IL" sz="1800" dirty="0" smtClean="0">
                <a:solidFill>
                  <a:srgbClr val="FFFF00"/>
                </a:solidFill>
              </a:rPr>
            </a:br>
            <a:endParaRPr lang="he-IL" sz="1800" dirty="0">
              <a:solidFill>
                <a:srgbClr val="FFFF00"/>
              </a:solidFill>
              <a:latin typeface="Arial" panose="020B0604020202020204" pitchFamily="34" charset="0"/>
              <a:cs typeface="Arial" panose="020B0604020202020204" pitchFamily="34" charset="0"/>
            </a:endParaRPr>
          </a:p>
        </p:txBody>
      </p:sp>
      <p:pic>
        <p:nvPicPr>
          <p:cNvPr id="4" name="מציין מיקום תוכן 3" descr="9.jpg"/>
          <p:cNvPicPr>
            <a:picLocks noGrp="1" noChangeAspect="1"/>
          </p:cNvPicPr>
          <p:nvPr>
            <p:ph idx="1"/>
          </p:nvPr>
        </p:nvPicPr>
        <p:blipFill>
          <a:blip r:embed="rId2" cstate="print"/>
          <a:stretch>
            <a:fillRect/>
          </a:stretch>
        </p:blipFill>
        <p:spPr>
          <a:xfrm>
            <a:off x="0" y="0"/>
            <a:ext cx="9144000" cy="5013176"/>
          </a:xfrm>
        </p:spPr>
      </p:pic>
    </p:spTree>
  </p:cSld>
  <p:clrMapOvr>
    <a:masterClrMapping/>
  </p:clrMapOvr>
  <p:transition spd="slow" advClick="0" advTm="10000">
    <p:wipe dir="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467544" y="5157192"/>
            <a:ext cx="8229600" cy="1368152"/>
          </a:xfrm>
        </p:spPr>
        <p:txBody>
          <a:bodyPr>
            <a:normAutofit fontScale="90000"/>
          </a:bodyPr>
          <a:lstStyle/>
          <a:p>
            <a:r>
              <a:rPr lang="he-IL" sz="1600" dirty="0">
                <a:solidFill>
                  <a:srgbClr val="FFFF00"/>
                </a:solidFill>
                <a:latin typeface="Arial" panose="020B0604020202020204" pitchFamily="34" charset="0"/>
                <a:cs typeface="Arial" panose="020B0604020202020204" pitchFamily="34" charset="0"/>
              </a:rPr>
              <a:t>טו...טו.... טו</a:t>
            </a:r>
            <a:r>
              <a:rPr lang="he-IL" sz="1600" dirty="0" smtClean="0">
                <a:solidFill>
                  <a:srgbClr val="FFFF00"/>
                </a:solidFill>
                <a:latin typeface="Arial" panose="020B0604020202020204" pitchFamily="34" charset="0"/>
                <a:cs typeface="Arial" panose="020B0604020202020204" pitchFamily="34" charset="0"/>
              </a:rPr>
              <a:t>.... </a:t>
            </a:r>
            <a:br>
              <a:rPr lang="he-IL" sz="1600" dirty="0" smtClean="0">
                <a:solidFill>
                  <a:srgbClr val="FFFF00"/>
                </a:solidFill>
                <a:latin typeface="Arial" panose="020B0604020202020204" pitchFamily="34" charset="0"/>
                <a:cs typeface="Arial" panose="020B0604020202020204" pitchFamily="34" charset="0"/>
              </a:rPr>
            </a:br>
            <a:r>
              <a:rPr lang="he-IL" sz="1600" dirty="0">
                <a:solidFill>
                  <a:srgbClr val="FFFF00"/>
                </a:solidFill>
                <a:latin typeface="Arial" panose="020B0604020202020204" pitchFamily="34" charset="0"/>
                <a:cs typeface="Arial" panose="020B0604020202020204" pitchFamily="34" charset="0"/>
              </a:rPr>
              <a:t>אַ </a:t>
            </a:r>
            <a:r>
              <a:rPr lang="he-IL" sz="1600" dirty="0" smtClean="0">
                <a:solidFill>
                  <a:srgbClr val="FFFF00"/>
                </a:solidFill>
                <a:latin typeface="Arial" panose="020B0604020202020204" pitchFamily="34" charset="0"/>
                <a:cs typeface="Arial" panose="020B0604020202020204" pitchFamily="34" charset="0"/>
              </a:rPr>
              <a:t>באַן </a:t>
            </a:r>
            <a:r>
              <a:rPr lang="he-IL" sz="1600" dirty="0" err="1" smtClean="0">
                <a:solidFill>
                  <a:srgbClr val="FFFF00"/>
                </a:solidFill>
                <a:latin typeface="Arial" panose="020B0604020202020204" pitchFamily="34" charset="0"/>
                <a:cs typeface="Arial" panose="020B0604020202020204" pitchFamily="34" charset="0"/>
              </a:rPr>
              <a:t>פֿאָרט</a:t>
            </a:r>
            <a:r>
              <a:rPr lang="he-IL" sz="1600" dirty="0" smtClean="0">
                <a:solidFill>
                  <a:srgbClr val="FFFF00"/>
                </a:solidFill>
                <a:latin typeface="Arial" panose="020B0604020202020204" pitchFamily="34" charset="0"/>
                <a:cs typeface="Arial" panose="020B0604020202020204" pitchFamily="34" charset="0"/>
              </a:rPr>
              <a:t>.</a:t>
            </a:r>
            <a:br>
              <a:rPr lang="he-IL" sz="1600" dirty="0" smtClean="0">
                <a:solidFill>
                  <a:srgbClr val="FFFF00"/>
                </a:solidFill>
                <a:latin typeface="Arial" panose="020B0604020202020204" pitchFamily="34" charset="0"/>
                <a:cs typeface="Arial" panose="020B0604020202020204" pitchFamily="34" charset="0"/>
              </a:rPr>
            </a:br>
            <a:r>
              <a:rPr lang="he-IL" sz="1600" dirty="0" err="1" smtClean="0">
                <a:solidFill>
                  <a:srgbClr val="FFFF00"/>
                </a:solidFill>
                <a:latin typeface="Arial" panose="020B0604020202020204" pitchFamily="34" charset="0"/>
                <a:cs typeface="Arial" panose="020B0604020202020204" pitchFamily="34" charset="0"/>
              </a:rPr>
              <a:t>בערעלע</a:t>
            </a:r>
            <a:r>
              <a:rPr lang="he-IL" sz="1600" dirty="0" smtClean="0">
                <a:solidFill>
                  <a:srgbClr val="FFFF00"/>
                </a:solidFill>
                <a:latin typeface="Arial" panose="020B0604020202020204" pitchFamily="34" charset="0"/>
                <a:cs typeface="Arial" panose="020B0604020202020204" pitchFamily="34" charset="0"/>
              </a:rPr>
              <a:t> </a:t>
            </a:r>
            <a:r>
              <a:rPr lang="he-IL" sz="1600" dirty="0" err="1" smtClean="0">
                <a:solidFill>
                  <a:srgbClr val="FFFF00"/>
                </a:solidFill>
                <a:latin typeface="Arial" panose="020B0604020202020204" pitchFamily="34" charset="0"/>
                <a:cs typeface="Arial" panose="020B0604020202020204" pitchFamily="34" charset="0"/>
              </a:rPr>
              <a:t>זעט</a:t>
            </a:r>
            <a:r>
              <a:rPr lang="he-IL" sz="1600" dirty="0" smtClean="0">
                <a:solidFill>
                  <a:srgbClr val="FFFF00"/>
                </a:solidFill>
                <a:latin typeface="Arial" panose="020B0604020202020204" pitchFamily="34" charset="0"/>
                <a:cs typeface="Arial" panose="020B0604020202020204" pitchFamily="34" charset="0"/>
              </a:rPr>
              <a:t/>
            </a:r>
            <a:br>
              <a:rPr lang="he-IL" sz="1600" dirty="0" smtClean="0">
                <a:solidFill>
                  <a:srgbClr val="FFFF00"/>
                </a:solidFill>
                <a:latin typeface="Arial" panose="020B0604020202020204" pitchFamily="34" charset="0"/>
                <a:cs typeface="Arial" panose="020B0604020202020204" pitchFamily="34" charset="0"/>
              </a:rPr>
            </a:br>
            <a:r>
              <a:rPr lang="he-IL" sz="1600" dirty="0" smtClean="0">
                <a:solidFill>
                  <a:srgbClr val="FFFF00"/>
                </a:solidFill>
                <a:latin typeface="Arial" panose="020B0604020202020204" pitchFamily="34" charset="0"/>
                <a:cs typeface="Arial" panose="020B0604020202020204" pitchFamily="34" charset="0"/>
              </a:rPr>
              <a:t>ווי </a:t>
            </a:r>
            <a:r>
              <a:rPr lang="he-IL" sz="1600" dirty="0" err="1" smtClean="0">
                <a:solidFill>
                  <a:srgbClr val="FFFF00"/>
                </a:solidFill>
                <a:latin typeface="Arial" panose="020B0604020202020204" pitchFamily="34" charset="0"/>
                <a:cs typeface="Arial" panose="020B0604020202020204" pitchFamily="34" charset="0"/>
              </a:rPr>
              <a:t>אַזוי</a:t>
            </a:r>
            <a:r>
              <a:rPr lang="he-IL" sz="1600" dirty="0" smtClean="0">
                <a:solidFill>
                  <a:srgbClr val="FFFF00"/>
                </a:solidFill>
                <a:latin typeface="Arial" panose="020B0604020202020204" pitchFamily="34" charset="0"/>
                <a:cs typeface="Arial" panose="020B0604020202020204" pitchFamily="34" charset="0"/>
              </a:rPr>
              <a:t> </a:t>
            </a:r>
            <a:r>
              <a:rPr lang="he-IL" sz="1600" dirty="0" err="1" smtClean="0">
                <a:solidFill>
                  <a:srgbClr val="FFFF00"/>
                </a:solidFill>
                <a:latin typeface="Arial" panose="020B0604020202020204" pitchFamily="34" charset="0"/>
                <a:cs typeface="Arial" panose="020B0604020202020204" pitchFamily="34" charset="0"/>
              </a:rPr>
              <a:t>זינקט</a:t>
            </a:r>
            <a:r>
              <a:rPr lang="he-IL" sz="1600" dirty="0">
                <a:solidFill>
                  <a:srgbClr val="FFFF00"/>
                </a:solidFill>
                <a:latin typeface="Arial" panose="020B0604020202020204" pitchFamily="34" charset="0"/>
                <a:cs typeface="Arial" panose="020B0604020202020204" pitchFamily="34" charset="0"/>
              </a:rPr>
              <a:t> </a:t>
            </a:r>
            <a:r>
              <a:rPr lang="he-IL" sz="1600" dirty="0" smtClean="0">
                <a:solidFill>
                  <a:srgbClr val="FFFF00"/>
                </a:solidFill>
                <a:latin typeface="Arial" panose="020B0604020202020204" pitchFamily="34" charset="0"/>
                <a:cs typeface="Arial" panose="020B0604020202020204" pitchFamily="34" charset="0"/>
              </a:rPr>
              <a:t>די </a:t>
            </a:r>
            <a:r>
              <a:rPr lang="he-IL" sz="1600" dirty="0">
                <a:solidFill>
                  <a:srgbClr val="FFFF00"/>
                </a:solidFill>
                <a:latin typeface="Arial" panose="020B0604020202020204" pitchFamily="34" charset="0"/>
                <a:cs typeface="Arial" panose="020B0604020202020204" pitchFamily="34" charset="0"/>
              </a:rPr>
              <a:t>זון.</a:t>
            </a:r>
            <a:r>
              <a:rPr lang="he-IL" sz="1600" dirty="0" smtClean="0">
                <a:solidFill>
                  <a:srgbClr val="FFFF00"/>
                </a:solidFill>
                <a:latin typeface="Arial" panose="020B0604020202020204" pitchFamily="34" charset="0"/>
                <a:cs typeface="Arial" panose="020B0604020202020204" pitchFamily="34" charset="0"/>
              </a:rPr>
              <a:t/>
            </a:r>
            <a:br>
              <a:rPr lang="he-IL" sz="1600" dirty="0" smtClean="0">
                <a:solidFill>
                  <a:srgbClr val="FFFF00"/>
                </a:solidFill>
                <a:latin typeface="Arial" panose="020B0604020202020204" pitchFamily="34" charset="0"/>
                <a:cs typeface="Arial" panose="020B0604020202020204" pitchFamily="34" charset="0"/>
              </a:rPr>
            </a:br>
            <a:r>
              <a:rPr lang="he-IL" sz="1600" dirty="0" err="1" smtClean="0">
                <a:solidFill>
                  <a:srgbClr val="FFFF00"/>
                </a:solidFill>
                <a:latin typeface="Arial" panose="020B0604020202020204" pitchFamily="34" charset="0"/>
                <a:cs typeface="Arial" panose="020B0604020202020204" pitchFamily="34" charset="0"/>
              </a:rPr>
              <a:t>אויך</a:t>
            </a:r>
            <a:r>
              <a:rPr lang="he-IL" sz="1600" dirty="0" smtClean="0">
                <a:solidFill>
                  <a:srgbClr val="FFFF00"/>
                </a:solidFill>
                <a:latin typeface="Arial" panose="020B0604020202020204" pitchFamily="34" charset="0"/>
                <a:cs typeface="Arial" panose="020B0604020202020204" pitchFamily="34" charset="0"/>
              </a:rPr>
              <a:t> </a:t>
            </a:r>
            <a:r>
              <a:rPr lang="he-IL" sz="1600" dirty="0" err="1" smtClean="0">
                <a:solidFill>
                  <a:srgbClr val="FFFF00"/>
                </a:solidFill>
                <a:latin typeface="Arial" panose="020B0604020202020204" pitchFamily="34" charset="0"/>
                <a:cs typeface="Arial" panose="020B0604020202020204" pitchFamily="34" charset="0"/>
              </a:rPr>
              <a:t>דאָס</a:t>
            </a:r>
            <a:r>
              <a:rPr lang="he-IL" sz="1600" dirty="0" smtClean="0">
                <a:solidFill>
                  <a:srgbClr val="FFFF00"/>
                </a:solidFill>
                <a:latin typeface="Arial" panose="020B0604020202020204" pitchFamily="34" charset="0"/>
                <a:cs typeface="Arial" panose="020B0604020202020204" pitchFamily="34" charset="0"/>
              </a:rPr>
              <a:t> </a:t>
            </a:r>
            <a:r>
              <a:rPr lang="he-IL" sz="1600" dirty="0" err="1" smtClean="0">
                <a:solidFill>
                  <a:srgbClr val="FFFF00"/>
                </a:solidFill>
                <a:latin typeface="Arial" panose="020B0604020202020204" pitchFamily="34" charset="0"/>
                <a:cs typeface="Arial" panose="020B0604020202020204" pitchFamily="34" charset="0"/>
              </a:rPr>
              <a:t>האָזעלע</a:t>
            </a:r>
            <a:r>
              <a:rPr lang="he-IL" sz="1600" dirty="0" smtClean="0">
                <a:solidFill>
                  <a:srgbClr val="FFFF00"/>
                </a:solidFill>
                <a:latin typeface="Arial" panose="020B0604020202020204" pitchFamily="34" charset="0"/>
                <a:cs typeface="Arial" panose="020B0604020202020204" pitchFamily="34" charset="0"/>
              </a:rPr>
              <a:t> </a:t>
            </a:r>
            <a:r>
              <a:rPr lang="he-IL" sz="1600" dirty="0" err="1" smtClean="0">
                <a:solidFill>
                  <a:srgbClr val="FFFF00"/>
                </a:solidFill>
                <a:latin typeface="Arial" panose="020B0604020202020204" pitchFamily="34" charset="0"/>
                <a:cs typeface="Arial" panose="020B0604020202020204" pitchFamily="34" charset="0"/>
              </a:rPr>
              <a:t>זעט</a:t>
            </a:r>
            <a:r>
              <a:rPr lang="he-IL" sz="1600" dirty="0" smtClean="0">
                <a:solidFill>
                  <a:srgbClr val="FFFF00"/>
                </a:solidFill>
                <a:latin typeface="Arial" panose="020B0604020202020204" pitchFamily="34" charset="0"/>
                <a:cs typeface="Arial" panose="020B0604020202020204" pitchFamily="34" charset="0"/>
              </a:rPr>
              <a:t> פֿון</a:t>
            </a:r>
            <a:r>
              <a:rPr lang="he-IL" sz="1600" dirty="0">
                <a:solidFill>
                  <a:srgbClr val="FFFF00"/>
                </a:solidFill>
                <a:latin typeface="Arial" panose="020B0604020202020204" pitchFamily="34" charset="0"/>
                <a:cs typeface="Arial" panose="020B0604020202020204" pitchFamily="34" charset="0"/>
              </a:rPr>
              <a:t> </a:t>
            </a:r>
            <a:r>
              <a:rPr lang="he-IL" sz="1600" dirty="0" err="1" smtClean="0">
                <a:solidFill>
                  <a:srgbClr val="FFFF00"/>
                </a:solidFill>
                <a:latin typeface="Arial" panose="020B0604020202020204" pitchFamily="34" charset="0"/>
                <a:cs typeface="Arial" panose="020B0604020202020204" pitchFamily="34" charset="0"/>
              </a:rPr>
              <a:t>פֿענצטער</a:t>
            </a:r>
            <a:r>
              <a:rPr lang="he-IL" sz="1600" dirty="0" smtClean="0">
                <a:solidFill>
                  <a:srgbClr val="FFFF00"/>
                </a:solidFill>
                <a:latin typeface="Arial" panose="020B0604020202020204" pitchFamily="34" charset="0"/>
                <a:cs typeface="Arial" panose="020B0604020202020204" pitchFamily="34" charset="0"/>
              </a:rPr>
              <a:t> </a:t>
            </a:r>
            <a:r>
              <a:rPr lang="he-IL" sz="1600" dirty="0" err="1" smtClean="0">
                <a:solidFill>
                  <a:srgbClr val="FFFF00"/>
                </a:solidFill>
                <a:latin typeface="Arial" panose="020B0604020202020204" pitchFamily="34" charset="0"/>
                <a:cs typeface="Arial" panose="020B0604020202020204" pitchFamily="34" charset="0"/>
              </a:rPr>
              <a:t>אַרויס</a:t>
            </a:r>
            <a:r>
              <a:rPr lang="he-IL" sz="1600" dirty="0" smtClean="0">
                <a:solidFill>
                  <a:srgbClr val="FFFF00"/>
                </a:solidFill>
                <a:latin typeface="Arial" panose="020B0604020202020204" pitchFamily="34" charset="0"/>
                <a:cs typeface="Arial" panose="020B0604020202020204" pitchFamily="34" charset="0"/>
              </a:rPr>
              <a:t/>
            </a:r>
            <a:br>
              <a:rPr lang="he-IL" sz="1600" dirty="0" smtClean="0">
                <a:solidFill>
                  <a:srgbClr val="FFFF00"/>
                </a:solidFill>
                <a:latin typeface="Arial" panose="020B0604020202020204" pitchFamily="34" charset="0"/>
                <a:cs typeface="Arial" panose="020B0604020202020204" pitchFamily="34" charset="0"/>
              </a:rPr>
            </a:br>
            <a:r>
              <a:rPr lang="he-IL" sz="1600" dirty="0" smtClean="0">
                <a:solidFill>
                  <a:srgbClr val="FFFF00"/>
                </a:solidFill>
                <a:latin typeface="Arial" panose="020B0604020202020204" pitchFamily="34" charset="0"/>
                <a:cs typeface="Arial" panose="020B0604020202020204" pitchFamily="34" charset="0"/>
              </a:rPr>
              <a:t>ווי </a:t>
            </a:r>
            <a:r>
              <a:rPr lang="he-IL" sz="1600" dirty="0" err="1" smtClean="0">
                <a:solidFill>
                  <a:srgbClr val="FFFF00"/>
                </a:solidFill>
                <a:latin typeface="Arial" panose="020B0604020202020204" pitchFamily="34" charset="0"/>
                <a:cs typeface="Arial" panose="020B0604020202020204" pitchFamily="34" charset="0"/>
              </a:rPr>
              <a:t>אַזוי</a:t>
            </a:r>
            <a:r>
              <a:rPr lang="he-IL" sz="1600" dirty="0" smtClean="0">
                <a:solidFill>
                  <a:srgbClr val="FFFF00"/>
                </a:solidFill>
                <a:latin typeface="Arial" panose="020B0604020202020204" pitchFamily="34" charset="0"/>
                <a:cs typeface="Arial" panose="020B0604020202020204" pitchFamily="34" charset="0"/>
              </a:rPr>
              <a:t> </a:t>
            </a:r>
            <a:r>
              <a:rPr lang="he-IL" sz="1600" dirty="0" err="1" smtClean="0">
                <a:solidFill>
                  <a:srgbClr val="FFFF00"/>
                </a:solidFill>
                <a:latin typeface="Arial" panose="020B0604020202020204" pitchFamily="34" charset="0"/>
                <a:cs typeface="Arial" panose="020B0604020202020204" pitchFamily="34" charset="0"/>
              </a:rPr>
              <a:t>לייגט</a:t>
            </a:r>
            <a:r>
              <a:rPr lang="he-IL" sz="1600" dirty="0" smtClean="0">
                <a:solidFill>
                  <a:srgbClr val="FFFF00"/>
                </a:solidFill>
                <a:latin typeface="Arial" panose="020B0604020202020204" pitchFamily="34" charset="0"/>
                <a:cs typeface="Arial" panose="020B0604020202020204" pitchFamily="34" charset="0"/>
              </a:rPr>
              <a:t> </a:t>
            </a:r>
            <a:r>
              <a:rPr lang="he-IL" sz="1600" dirty="0" err="1" smtClean="0">
                <a:solidFill>
                  <a:srgbClr val="FFFF00"/>
                </a:solidFill>
                <a:latin typeface="Arial" panose="020B0604020202020204" pitchFamily="34" charset="0"/>
                <a:cs typeface="Arial" panose="020B0604020202020204" pitchFamily="34" charset="0"/>
              </a:rPr>
              <a:t>זיך</a:t>
            </a:r>
            <a:r>
              <a:rPr lang="he-IL" sz="1600" dirty="0" smtClean="0">
                <a:solidFill>
                  <a:srgbClr val="FFFF00"/>
                </a:solidFill>
                <a:latin typeface="Arial" panose="020B0604020202020204" pitchFamily="34" charset="0"/>
                <a:cs typeface="Arial" panose="020B0604020202020204" pitchFamily="34" charset="0"/>
              </a:rPr>
              <a:t> די</a:t>
            </a:r>
            <a:r>
              <a:rPr lang="he-IL" sz="1600" dirty="0" smtClean="0">
                <a:solidFill>
                  <a:srgbClr val="FFFF00"/>
                </a:solidFill>
                <a:latin typeface="Arial" panose="020B0604020202020204" pitchFamily="34" charset="0"/>
                <a:cs typeface="Arial" panose="020B0604020202020204" pitchFamily="34" charset="0"/>
              </a:rPr>
              <a:t> זון </a:t>
            </a:r>
            <a:r>
              <a:rPr lang="he-IL" sz="1600" dirty="0" smtClean="0">
                <a:solidFill>
                  <a:srgbClr val="FFFF00"/>
                </a:solidFill>
                <a:latin typeface="Arial" panose="020B0604020202020204" pitchFamily="34" charset="0"/>
                <a:cs typeface="Arial" panose="020B0604020202020204" pitchFamily="34" charset="0"/>
              </a:rPr>
              <a:t>שלאָפֿן.</a:t>
            </a:r>
            <a:r>
              <a:rPr lang="he-IL" sz="1400" dirty="0">
                <a:solidFill>
                  <a:srgbClr val="FFFF00"/>
                </a:solidFill>
                <a:latin typeface="Arial" panose="020B0604020202020204" pitchFamily="34" charset="0"/>
                <a:cs typeface="Arial" panose="020B0604020202020204" pitchFamily="34" charset="0"/>
              </a:rPr>
              <a:t/>
            </a:r>
            <a:br>
              <a:rPr lang="he-IL" sz="1400" dirty="0">
                <a:solidFill>
                  <a:srgbClr val="FFFF00"/>
                </a:solidFill>
                <a:latin typeface="Arial" panose="020B0604020202020204" pitchFamily="34" charset="0"/>
                <a:cs typeface="Arial" panose="020B0604020202020204" pitchFamily="34" charset="0"/>
              </a:rPr>
            </a:br>
            <a:endParaRPr lang="he-IL" sz="1400" dirty="0">
              <a:solidFill>
                <a:srgbClr val="FFFF00"/>
              </a:solidFill>
              <a:latin typeface="Arial" panose="020B0604020202020204" pitchFamily="34" charset="0"/>
              <a:cs typeface="Arial" panose="020B0604020202020204" pitchFamily="34" charset="0"/>
            </a:endParaRPr>
          </a:p>
        </p:txBody>
      </p:sp>
      <p:pic>
        <p:nvPicPr>
          <p:cNvPr id="4" name="מציין מיקום תוכן 3" descr="10.jpg"/>
          <p:cNvPicPr>
            <a:picLocks noGrp="1" noChangeAspect="1"/>
          </p:cNvPicPr>
          <p:nvPr>
            <p:ph idx="1"/>
          </p:nvPr>
        </p:nvPicPr>
        <p:blipFill>
          <a:blip r:embed="rId2" cstate="print"/>
          <a:stretch>
            <a:fillRect/>
          </a:stretch>
        </p:blipFill>
        <p:spPr>
          <a:xfrm>
            <a:off x="-18096" y="0"/>
            <a:ext cx="9162096" cy="5085184"/>
          </a:xfrm>
        </p:spPr>
      </p:pic>
    </p:spTree>
  </p:cSld>
  <p:clrMapOvr>
    <a:masterClrMapping/>
  </p:clrMapOvr>
  <p:transition spd="slow" advClick="0" advTm="10000">
    <p:wipe dir="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539552" y="5157192"/>
            <a:ext cx="8229600" cy="1440160"/>
          </a:xfrm>
        </p:spPr>
        <p:txBody>
          <a:bodyPr>
            <a:normAutofit fontScale="90000"/>
          </a:bodyPr>
          <a:lstStyle/>
          <a:p>
            <a:pPr algn="r"/>
            <a:r>
              <a:rPr lang="he-IL" sz="1400" dirty="0">
                <a:solidFill>
                  <a:srgbClr val="FFFF00"/>
                </a:solidFill>
                <a:latin typeface="Arial" panose="020B0604020202020204" pitchFamily="34" charset="0"/>
                <a:cs typeface="Arial" panose="020B0604020202020204" pitchFamily="34" charset="0"/>
              </a:rPr>
              <a:t>טו...טו.... טו</a:t>
            </a:r>
            <a:r>
              <a:rPr lang="he-IL" sz="1400" dirty="0" smtClean="0">
                <a:solidFill>
                  <a:srgbClr val="FFFF00"/>
                </a:solidFill>
                <a:latin typeface="Arial" panose="020B0604020202020204" pitchFamily="34" charset="0"/>
                <a:cs typeface="Arial" panose="020B0604020202020204" pitchFamily="34" charset="0"/>
              </a:rPr>
              <a:t>.... </a:t>
            </a:r>
            <a:r>
              <a:rPr lang="he-IL" sz="1200" dirty="0">
                <a:solidFill>
                  <a:srgbClr val="FFFF00"/>
                </a:solidFill>
              </a:rPr>
              <a:t> </a:t>
            </a:r>
            <a:r>
              <a:rPr lang="he-IL" sz="1400" dirty="0">
                <a:solidFill>
                  <a:srgbClr val="FFFF00"/>
                </a:solidFill>
                <a:latin typeface="Arial" panose="020B0604020202020204" pitchFamily="34" charset="0"/>
                <a:cs typeface="Arial" panose="020B0604020202020204" pitchFamily="34" charset="0"/>
              </a:rPr>
              <a:t>              </a:t>
            </a:r>
            <a:r>
              <a:rPr lang="he-IL" sz="1400" dirty="0" smtClean="0">
                <a:solidFill>
                  <a:srgbClr val="FFFF00"/>
                </a:solidFill>
                <a:latin typeface="Arial" panose="020B0604020202020204" pitchFamily="34" charset="0"/>
                <a:cs typeface="Arial" panose="020B0604020202020204" pitchFamily="34" charset="0"/>
              </a:rPr>
              <a:t>    </a:t>
            </a:r>
            <a:r>
              <a:rPr lang="he-IL" sz="1400" dirty="0">
                <a:solidFill>
                  <a:srgbClr val="FFFF00"/>
                </a:solidFill>
                <a:latin typeface="Arial" panose="020B0604020202020204" pitchFamily="34" charset="0"/>
                <a:cs typeface="Arial" panose="020B0604020202020204" pitchFamily="34" charset="0"/>
              </a:rPr>
              <a:t>מען </a:t>
            </a:r>
            <a:r>
              <a:rPr lang="he-IL" sz="1400" dirty="0" err="1">
                <a:solidFill>
                  <a:srgbClr val="FFFF00"/>
                </a:solidFill>
                <a:latin typeface="Arial" panose="020B0604020202020204" pitchFamily="34" charset="0"/>
                <a:cs typeface="Arial" panose="020B0604020202020204" pitchFamily="34" charset="0"/>
              </a:rPr>
              <a:t>גייט</a:t>
            </a:r>
            <a:r>
              <a:rPr lang="he-IL" sz="1400" dirty="0">
                <a:solidFill>
                  <a:srgbClr val="FFFF00"/>
                </a:solidFill>
                <a:latin typeface="Arial" panose="020B0604020202020204" pitchFamily="34" charset="0"/>
                <a:cs typeface="Arial" panose="020B0604020202020204" pitchFamily="34" charset="0"/>
              </a:rPr>
              <a:t> </a:t>
            </a:r>
            <a:r>
              <a:rPr lang="he-IL" sz="1400" dirty="0" err="1">
                <a:solidFill>
                  <a:srgbClr val="FFFF00"/>
                </a:solidFill>
                <a:latin typeface="Arial" panose="020B0604020202020204" pitchFamily="34" charset="0"/>
                <a:cs typeface="Arial" panose="020B0604020202020204" pitchFamily="34" charset="0"/>
              </a:rPr>
              <a:t>אַראָפ</a:t>
            </a:r>
            <a:r>
              <a:rPr lang="he-IL" sz="1400" dirty="0">
                <a:solidFill>
                  <a:srgbClr val="FFFF00"/>
                </a:solidFill>
                <a:latin typeface="Arial" panose="020B0604020202020204" pitchFamily="34" charset="0"/>
                <a:cs typeface="Arial" panose="020B0604020202020204" pitchFamily="34" charset="0"/>
              </a:rPr>
              <a:t>ּ</a:t>
            </a:r>
            <a:r>
              <a:rPr lang="he-IL" sz="1400" dirty="0" smtClean="0">
                <a:solidFill>
                  <a:srgbClr val="FFFF00"/>
                </a:solidFill>
                <a:latin typeface="Arial" panose="020B0604020202020204" pitchFamily="34" charset="0"/>
                <a:cs typeface="Arial" panose="020B0604020202020204" pitchFamily="34" charset="0"/>
              </a:rPr>
              <a:t>:                          </a:t>
            </a:r>
            <a:r>
              <a:rPr lang="he-IL" sz="1400" dirty="0">
                <a:solidFill>
                  <a:srgbClr val="FFFF00"/>
                </a:solidFill>
                <a:latin typeface="Arial" panose="020B0604020202020204" pitchFamily="34" charset="0"/>
                <a:cs typeface="Arial" panose="020B0604020202020204" pitchFamily="34" charset="0"/>
              </a:rPr>
              <a:t>אַ </a:t>
            </a:r>
            <a:r>
              <a:rPr lang="he-IL" sz="1400" dirty="0" err="1">
                <a:solidFill>
                  <a:srgbClr val="FFFF00"/>
                </a:solidFill>
                <a:latin typeface="Arial" panose="020B0604020202020204" pitchFamily="34" charset="0"/>
                <a:cs typeface="Arial" panose="020B0604020202020204" pitchFamily="34" charset="0"/>
              </a:rPr>
              <a:t>בערעלע</a:t>
            </a:r>
            <a:r>
              <a:rPr lang="he-IL" sz="1400" dirty="0">
                <a:solidFill>
                  <a:srgbClr val="FFFF00"/>
                </a:solidFill>
                <a:latin typeface="Arial" panose="020B0604020202020204" pitchFamily="34" charset="0"/>
                <a:cs typeface="Arial" panose="020B0604020202020204" pitchFamily="34" charset="0"/>
              </a:rPr>
              <a:t>, </a:t>
            </a:r>
            <a:r>
              <a:rPr lang="he-IL" sz="1400" dirty="0" smtClean="0">
                <a:solidFill>
                  <a:srgbClr val="FFFF00"/>
                </a:solidFill>
                <a:latin typeface="Arial" panose="020B0604020202020204" pitchFamily="34" charset="0"/>
                <a:cs typeface="Arial" panose="020B0604020202020204" pitchFamily="34" charset="0"/>
              </a:rPr>
              <a:t>                            </a:t>
            </a:r>
            <a:r>
              <a:rPr lang="he-IL" sz="1400" dirty="0" err="1" smtClean="0">
                <a:solidFill>
                  <a:srgbClr val="FFFF00"/>
                </a:solidFill>
                <a:latin typeface="Arial" panose="020B0604020202020204" pitchFamily="34" charset="0"/>
                <a:cs typeface="Arial" panose="020B0604020202020204" pitchFamily="34" charset="0"/>
              </a:rPr>
              <a:t>גייט</a:t>
            </a:r>
            <a:r>
              <a:rPr lang="he-IL" sz="1400" dirty="0" smtClean="0">
                <a:solidFill>
                  <a:srgbClr val="FFFF00"/>
                </a:solidFill>
                <a:latin typeface="Arial" panose="020B0604020202020204" pitchFamily="34" charset="0"/>
                <a:cs typeface="Arial" panose="020B0604020202020204" pitchFamily="34" charset="0"/>
              </a:rPr>
              <a:t> </a:t>
            </a:r>
            <a:r>
              <a:rPr lang="he-IL" sz="1400" dirty="0" err="1" smtClean="0">
                <a:solidFill>
                  <a:srgbClr val="FFFF00"/>
                </a:solidFill>
                <a:latin typeface="Arial" panose="020B0604020202020204" pitchFamily="34" charset="0"/>
                <a:cs typeface="Arial" panose="020B0604020202020204" pitchFamily="34" charset="0"/>
              </a:rPr>
              <a:t>אַראָפ</a:t>
            </a:r>
            <a:r>
              <a:rPr lang="he-IL" sz="1400" dirty="0" smtClean="0">
                <a:solidFill>
                  <a:srgbClr val="FFFF00"/>
                </a:solidFill>
                <a:latin typeface="Arial" panose="020B0604020202020204" pitchFamily="34" charset="0"/>
                <a:cs typeface="Arial" panose="020B0604020202020204" pitchFamily="34" charset="0"/>
              </a:rPr>
              <a:t>ּ </a:t>
            </a:r>
            <a:r>
              <a:rPr lang="he-IL" sz="1400" dirty="0" err="1" smtClean="0">
                <a:solidFill>
                  <a:srgbClr val="FFFF00"/>
                </a:solidFill>
                <a:latin typeface="Arial" panose="020B0604020202020204" pitchFamily="34" charset="0"/>
                <a:cs typeface="Arial" panose="020B0604020202020204" pitchFamily="34" charset="0"/>
              </a:rPr>
              <a:t>אויך</a:t>
            </a:r>
            <a:r>
              <a:rPr lang="he-IL" sz="1400" dirty="0" smtClean="0">
                <a:solidFill>
                  <a:srgbClr val="FFFF00"/>
                </a:solidFill>
                <a:latin typeface="Arial" panose="020B0604020202020204" pitchFamily="34" charset="0"/>
                <a:cs typeface="Arial" panose="020B0604020202020204" pitchFamily="34" charset="0"/>
              </a:rPr>
              <a:t> אַ </a:t>
            </a:r>
            <a:r>
              <a:rPr lang="he-IL" sz="1400" dirty="0" err="1">
                <a:solidFill>
                  <a:srgbClr val="FFFF00"/>
                </a:solidFill>
                <a:latin typeface="Arial" panose="020B0604020202020204" pitchFamily="34" charset="0"/>
                <a:cs typeface="Arial" panose="020B0604020202020204" pitchFamily="34" charset="0"/>
              </a:rPr>
              <a:t>קאַץ</a:t>
            </a:r>
            <a:r>
              <a:rPr lang="he-IL" sz="1400" dirty="0" smtClean="0">
                <a:solidFill>
                  <a:srgbClr val="FFFF00"/>
                </a:solidFill>
                <a:latin typeface="Arial" panose="020B0604020202020204" pitchFamily="34" charset="0"/>
                <a:cs typeface="Arial" panose="020B0604020202020204" pitchFamily="34" charset="0"/>
              </a:rPr>
              <a:t>            </a:t>
            </a:r>
            <a:r>
              <a:rPr lang="he-IL" sz="1400" dirty="0">
                <a:solidFill>
                  <a:srgbClr val="FFFF00"/>
                </a:solidFill>
                <a:latin typeface="Arial" panose="020B0604020202020204" pitchFamily="34" charset="0"/>
                <a:cs typeface="Arial" panose="020B0604020202020204" pitchFamily="34" charset="0"/>
              </a:rPr>
              <a:t/>
            </a:r>
            <a:br>
              <a:rPr lang="he-IL" sz="1400" dirty="0">
                <a:solidFill>
                  <a:srgbClr val="FFFF00"/>
                </a:solidFill>
                <a:latin typeface="Arial" panose="020B0604020202020204" pitchFamily="34" charset="0"/>
                <a:cs typeface="Arial" panose="020B0604020202020204" pitchFamily="34" charset="0"/>
              </a:rPr>
            </a:br>
            <a:r>
              <a:rPr lang="he-IL" sz="1400" dirty="0">
                <a:solidFill>
                  <a:srgbClr val="FFFF00"/>
                </a:solidFill>
                <a:latin typeface="Arial" panose="020B0604020202020204" pitchFamily="34" charset="0"/>
                <a:cs typeface="Arial" panose="020B0604020202020204" pitchFamily="34" charset="0"/>
              </a:rPr>
              <a:t>האַלט </a:t>
            </a:r>
            <a:r>
              <a:rPr lang="he-IL" sz="1400" dirty="0" err="1" smtClean="0">
                <a:solidFill>
                  <a:srgbClr val="FFFF00"/>
                </a:solidFill>
                <a:latin typeface="Arial" panose="020B0604020202020204" pitchFamily="34" charset="0"/>
                <a:cs typeface="Arial" panose="020B0604020202020204" pitchFamily="34" charset="0"/>
              </a:rPr>
              <a:t>זיך</a:t>
            </a:r>
            <a:r>
              <a:rPr lang="he-IL" sz="1400" dirty="0" smtClean="0">
                <a:solidFill>
                  <a:srgbClr val="FFFF00"/>
                </a:solidFill>
                <a:latin typeface="Arial" panose="020B0604020202020204" pitchFamily="34" charset="0"/>
                <a:cs typeface="Arial" panose="020B0604020202020204" pitchFamily="34" charset="0"/>
              </a:rPr>
              <a:t> אייַן </a:t>
            </a:r>
            <a:r>
              <a:rPr lang="he-IL" sz="1400" dirty="0">
                <a:solidFill>
                  <a:srgbClr val="FFFF00"/>
                </a:solidFill>
                <a:latin typeface="Arial" panose="020B0604020202020204" pitchFamily="34" charset="0"/>
                <a:cs typeface="Arial" panose="020B0604020202020204" pitchFamily="34" charset="0"/>
              </a:rPr>
              <a:t>די </a:t>
            </a:r>
            <a:r>
              <a:rPr lang="he-IL" sz="1400" dirty="0" smtClean="0">
                <a:solidFill>
                  <a:srgbClr val="FFFF00"/>
                </a:solidFill>
                <a:latin typeface="Arial" panose="020B0604020202020204" pitchFamily="34" charset="0"/>
                <a:cs typeface="Arial" panose="020B0604020202020204" pitchFamily="34" charset="0"/>
              </a:rPr>
              <a:t>באַן</a:t>
            </a:r>
            <a:r>
              <a:rPr lang="he-IL" sz="1400" dirty="0" smtClean="0">
                <a:solidFill>
                  <a:srgbClr val="FFFF00"/>
                </a:solidFill>
                <a:latin typeface="Arial" panose="020B0604020202020204" pitchFamily="34" charset="0"/>
                <a:cs typeface="Arial" panose="020B0604020202020204" pitchFamily="34" charset="0"/>
              </a:rPr>
              <a:t>,           </a:t>
            </a:r>
            <a:r>
              <a:rPr lang="he-IL" sz="1400" dirty="0" smtClean="0">
                <a:solidFill>
                  <a:srgbClr val="FFFF00"/>
                </a:solidFill>
                <a:latin typeface="Arial" panose="020B0604020202020204" pitchFamily="34" charset="0"/>
                <a:cs typeface="Arial" panose="020B0604020202020204" pitchFamily="34" charset="0"/>
              </a:rPr>
              <a:t>אַ ווייַס </a:t>
            </a:r>
            <a:r>
              <a:rPr lang="he-IL" sz="1400" dirty="0" err="1" smtClean="0">
                <a:solidFill>
                  <a:srgbClr val="FFFF00"/>
                </a:solidFill>
                <a:latin typeface="Arial" panose="020B0604020202020204" pitchFamily="34" charset="0"/>
                <a:cs typeface="Arial" panose="020B0604020202020204" pitchFamily="34" charset="0"/>
              </a:rPr>
              <a:t>קעצעלע</a:t>
            </a:r>
            <a:r>
              <a:rPr lang="he-IL" sz="1400" dirty="0" smtClean="0">
                <a:solidFill>
                  <a:srgbClr val="FFFF00"/>
                </a:solidFill>
                <a:latin typeface="Arial" panose="020B0604020202020204" pitchFamily="34" charset="0"/>
                <a:cs typeface="Arial" panose="020B0604020202020204" pitchFamily="34" charset="0"/>
              </a:rPr>
              <a:t>                          און </a:t>
            </a:r>
            <a:r>
              <a:rPr lang="he-IL" sz="1400" dirty="0" smtClean="0">
                <a:solidFill>
                  <a:srgbClr val="FFFF00"/>
                </a:solidFill>
                <a:latin typeface="Arial" panose="020B0604020202020204" pitchFamily="34" charset="0"/>
                <a:cs typeface="Arial" panose="020B0604020202020204" pitchFamily="34" charset="0"/>
              </a:rPr>
              <a:t>אַ </a:t>
            </a:r>
            <a:r>
              <a:rPr lang="he-IL" sz="1400" dirty="0" err="1" smtClean="0">
                <a:solidFill>
                  <a:srgbClr val="FFFF00"/>
                </a:solidFill>
                <a:latin typeface="Arial" panose="020B0604020202020204" pitchFamily="34" charset="0"/>
                <a:cs typeface="Arial" panose="020B0604020202020204" pitchFamily="34" charset="0"/>
              </a:rPr>
              <a:t>האָזעלע</a:t>
            </a:r>
            <a:r>
              <a:rPr lang="he-IL" sz="1400" dirty="0" smtClean="0">
                <a:solidFill>
                  <a:srgbClr val="FFFF00"/>
                </a:solidFill>
                <a:latin typeface="Arial" panose="020B0604020202020204" pitchFamily="34" charset="0"/>
                <a:cs typeface="Arial" panose="020B0604020202020204" pitchFamily="34" charset="0"/>
              </a:rPr>
              <a:t>,         </a:t>
            </a:r>
            <a:r>
              <a:rPr lang="he-IL" sz="1400" dirty="0" smtClean="0">
                <a:solidFill>
                  <a:srgbClr val="FFFF00"/>
                </a:solidFill>
                <a:latin typeface="Arial" panose="020B0604020202020204" pitchFamily="34" charset="0"/>
                <a:cs typeface="Arial" panose="020B0604020202020204" pitchFamily="34" charset="0"/>
              </a:rPr>
              <a:t>           </a:t>
            </a:r>
            <a:r>
              <a:rPr lang="he-IL" sz="1400" dirty="0" err="1" smtClean="0">
                <a:solidFill>
                  <a:srgbClr val="FFFF00"/>
                </a:solidFill>
                <a:latin typeface="Arial" panose="020B0604020202020204" pitchFamily="34" charset="0"/>
                <a:cs typeface="Arial" panose="020B0604020202020204" pitchFamily="34" charset="0"/>
              </a:rPr>
              <a:t>הייבט</a:t>
            </a:r>
            <a:r>
              <a:rPr lang="he-IL" sz="1400" dirty="0" smtClean="0">
                <a:solidFill>
                  <a:srgbClr val="FFFF00"/>
                </a:solidFill>
                <a:latin typeface="Arial" panose="020B0604020202020204" pitchFamily="34" charset="0"/>
                <a:cs typeface="Arial" panose="020B0604020202020204" pitchFamily="34" charset="0"/>
              </a:rPr>
              <a:t> </a:t>
            </a:r>
            <a:r>
              <a:rPr lang="he-IL" sz="1400" dirty="0" err="1">
                <a:solidFill>
                  <a:srgbClr val="FFFF00"/>
                </a:solidFill>
                <a:latin typeface="Arial" panose="020B0604020202020204" pitchFamily="34" charset="0"/>
                <a:cs typeface="Arial" panose="020B0604020202020204" pitchFamily="34" charset="0"/>
              </a:rPr>
              <a:t>אויף</a:t>
            </a:r>
            <a:r>
              <a:rPr lang="he-IL" sz="1400" dirty="0">
                <a:solidFill>
                  <a:srgbClr val="FFFF00"/>
                </a:solidFill>
                <a:latin typeface="Arial" panose="020B0604020202020204" pitchFamily="34" charset="0"/>
                <a:cs typeface="Arial" panose="020B0604020202020204" pitchFamily="34" charset="0"/>
              </a:rPr>
              <a:t> אין אַ </a:t>
            </a:r>
            <a:r>
              <a:rPr lang="he-IL" sz="1400" dirty="0" err="1">
                <a:solidFill>
                  <a:srgbClr val="FFFF00"/>
                </a:solidFill>
                <a:latin typeface="Arial" panose="020B0604020202020204" pitchFamily="34" charset="0"/>
                <a:cs typeface="Arial" panose="020B0604020202020204" pitchFamily="34" charset="0"/>
              </a:rPr>
              <a:t>רונד</a:t>
            </a:r>
            <a:r>
              <a:rPr lang="he-IL" sz="1400" dirty="0">
                <a:solidFill>
                  <a:srgbClr val="FFFF00"/>
                </a:solidFill>
                <a:latin typeface="Arial" panose="020B0604020202020204" pitchFamily="34" charset="0"/>
                <a:cs typeface="Arial" panose="020B0604020202020204" pitchFamily="34" charset="0"/>
              </a:rPr>
              <a:t> </a:t>
            </a:r>
            <a:r>
              <a:rPr lang="he-IL" sz="1400" dirty="0" err="1" smtClean="0">
                <a:solidFill>
                  <a:srgbClr val="FFFF00"/>
                </a:solidFill>
                <a:latin typeface="Arial" panose="020B0604020202020204" pitchFamily="34" charset="0"/>
                <a:cs typeface="Arial" panose="020B0604020202020204" pitchFamily="34" charset="0"/>
              </a:rPr>
              <a:t>דעם</a:t>
            </a:r>
            <a:r>
              <a:rPr lang="he-IL" sz="1400" dirty="0" smtClean="0">
                <a:solidFill>
                  <a:srgbClr val="FFFF00"/>
                </a:solidFill>
                <a:latin typeface="Arial" panose="020B0604020202020204" pitchFamily="34" charset="0"/>
                <a:cs typeface="Arial" panose="020B0604020202020204" pitchFamily="34" charset="0"/>
              </a:rPr>
              <a:t> </a:t>
            </a:r>
            <a:r>
              <a:rPr lang="he-IL" sz="1400" dirty="0" err="1" smtClean="0">
                <a:solidFill>
                  <a:srgbClr val="FFFF00"/>
                </a:solidFill>
                <a:latin typeface="Arial" panose="020B0604020202020204" pitchFamily="34" charset="0"/>
                <a:cs typeface="Arial" panose="020B0604020202020204" pitchFamily="34" charset="0"/>
              </a:rPr>
              <a:t>שוואַנץ</a:t>
            </a:r>
            <a:r>
              <a:rPr lang="he-IL" sz="1400" dirty="0" smtClean="0">
                <a:solidFill>
                  <a:srgbClr val="FFFF00"/>
                </a:solidFill>
                <a:latin typeface="Arial" panose="020B0604020202020204" pitchFamily="34" charset="0"/>
                <a:cs typeface="Arial" panose="020B0604020202020204" pitchFamily="34" charset="0"/>
              </a:rPr>
              <a:t>.  </a:t>
            </a:r>
            <a:r>
              <a:rPr lang="he-IL" sz="1400" dirty="0" err="1" smtClean="0">
                <a:solidFill>
                  <a:srgbClr val="FFFF00"/>
                </a:solidFill>
                <a:latin typeface="Arial" panose="020B0604020202020204" pitchFamily="34" charset="0"/>
                <a:cs typeface="Arial" panose="020B0604020202020204" pitchFamily="34" charset="0"/>
              </a:rPr>
              <a:t>לעצטע</a:t>
            </a:r>
            <a:r>
              <a:rPr lang="he-IL" sz="1400" dirty="0" smtClean="0">
                <a:solidFill>
                  <a:srgbClr val="FFFF00"/>
                </a:solidFill>
                <a:latin typeface="Arial" panose="020B0604020202020204" pitchFamily="34" charset="0"/>
                <a:cs typeface="Arial" panose="020B0604020202020204" pitchFamily="34" charset="0"/>
              </a:rPr>
              <a:t> </a:t>
            </a:r>
            <a:r>
              <a:rPr lang="he-IL" sz="1400" dirty="0" err="1" smtClean="0">
                <a:solidFill>
                  <a:srgbClr val="FFFF00"/>
                </a:solidFill>
                <a:latin typeface="Arial" panose="020B0604020202020204" pitchFamily="34" charset="0"/>
                <a:cs typeface="Arial" panose="020B0604020202020204" pitchFamily="34" charset="0"/>
              </a:rPr>
              <a:t>סטאַציע</a:t>
            </a:r>
            <a:r>
              <a:rPr lang="he-IL" sz="1400" dirty="0" smtClean="0">
                <a:solidFill>
                  <a:srgbClr val="FFFF00"/>
                </a:solidFill>
                <a:latin typeface="Arial" panose="020B0604020202020204" pitchFamily="34" charset="0"/>
                <a:cs typeface="Arial" panose="020B0604020202020204" pitchFamily="34" charset="0"/>
              </a:rPr>
              <a:t>                   אַ </a:t>
            </a:r>
            <a:r>
              <a:rPr lang="he-IL" sz="1400" dirty="0" err="1" smtClean="0">
                <a:solidFill>
                  <a:srgbClr val="FFFF00"/>
                </a:solidFill>
                <a:latin typeface="Arial" panose="020B0604020202020204" pitchFamily="34" charset="0"/>
                <a:cs typeface="Arial" panose="020B0604020202020204" pitchFamily="34" charset="0"/>
              </a:rPr>
              <a:t>מיידעלע</a:t>
            </a:r>
            <a:r>
              <a:rPr lang="he-IL" sz="1400" dirty="0">
                <a:solidFill>
                  <a:srgbClr val="FFFF00"/>
                </a:solidFill>
                <a:latin typeface="Arial" panose="020B0604020202020204" pitchFamily="34" charset="0"/>
                <a:cs typeface="Arial" panose="020B0604020202020204" pitchFamily="34" charset="0"/>
              </a:rPr>
              <a:t>, </a:t>
            </a:r>
            <a:r>
              <a:rPr lang="he-IL" sz="1400" dirty="0" smtClean="0">
                <a:solidFill>
                  <a:srgbClr val="FFFF00"/>
                </a:solidFill>
                <a:latin typeface="Arial" panose="020B0604020202020204" pitchFamily="34" charset="0"/>
                <a:cs typeface="Arial" panose="020B0604020202020204" pitchFamily="34" charset="0"/>
              </a:rPr>
              <a:t>                              </a:t>
            </a:r>
            <a:r>
              <a:rPr lang="he-IL" sz="1400" dirty="0" err="1">
                <a:solidFill>
                  <a:srgbClr val="FFFF00"/>
                </a:solidFill>
                <a:latin typeface="Arial" panose="020B0604020202020204" pitchFamily="34" charset="0"/>
                <a:cs typeface="Arial" panose="020B0604020202020204" pitchFamily="34" charset="0"/>
              </a:rPr>
              <a:t>זאָגט</a:t>
            </a:r>
            <a:r>
              <a:rPr lang="he-IL" sz="1400" dirty="0">
                <a:solidFill>
                  <a:srgbClr val="FFFF00"/>
                </a:solidFill>
                <a:latin typeface="Arial" panose="020B0604020202020204" pitchFamily="34" charset="0"/>
                <a:cs typeface="Arial" panose="020B0604020202020204" pitchFamily="34" charset="0"/>
              </a:rPr>
              <a:t> </a:t>
            </a:r>
            <a:r>
              <a:rPr lang="he-IL" sz="1400" dirty="0" smtClean="0">
                <a:solidFill>
                  <a:srgbClr val="FFFF00"/>
                </a:solidFill>
                <a:latin typeface="Arial" panose="020B0604020202020204" pitchFamily="34" charset="0"/>
                <a:cs typeface="Arial" panose="020B0604020202020204" pitchFamily="34" charset="0"/>
              </a:rPr>
              <a:t>מען שלום צו </a:t>
            </a:r>
            <a:r>
              <a:rPr lang="he-IL" sz="1400" dirty="0" err="1" smtClean="0">
                <a:solidFill>
                  <a:srgbClr val="FFFF00"/>
                </a:solidFill>
                <a:latin typeface="Arial" panose="020B0604020202020204" pitchFamily="34" charset="0"/>
                <a:cs typeface="Arial" panose="020B0604020202020204" pitchFamily="34" charset="0"/>
              </a:rPr>
              <a:t>דער</a:t>
            </a:r>
            <a:r>
              <a:rPr lang="he-IL" sz="1400" dirty="0" smtClean="0">
                <a:solidFill>
                  <a:srgbClr val="FFFF00"/>
                </a:solidFill>
                <a:latin typeface="Arial" panose="020B0604020202020204" pitchFamily="34" charset="0"/>
                <a:cs typeface="Arial" panose="020B0604020202020204" pitchFamily="34" charset="0"/>
              </a:rPr>
              <a:t> </a:t>
            </a:r>
            <a:r>
              <a:rPr lang="he-IL" sz="1400" dirty="0">
                <a:solidFill>
                  <a:srgbClr val="FFFF00"/>
                </a:solidFill>
                <a:latin typeface="Arial" panose="020B0604020202020204" pitchFamily="34" charset="0"/>
                <a:cs typeface="Arial" panose="020B0604020202020204" pitchFamily="34" charset="0"/>
              </a:rPr>
              <a:t>באַן, </a:t>
            </a:r>
            <a:r>
              <a:rPr lang="he-IL" sz="1400" dirty="0">
                <a:solidFill>
                  <a:srgbClr val="FFFF00"/>
                </a:solidFill>
                <a:latin typeface="Arial" panose="020B0604020202020204" pitchFamily="34" charset="0"/>
                <a:cs typeface="Arial" panose="020B0604020202020204" pitchFamily="34" charset="0"/>
              </a:rPr>
              <a:t/>
            </a:r>
            <a:br>
              <a:rPr lang="he-IL" sz="1400" dirty="0">
                <a:solidFill>
                  <a:srgbClr val="FFFF00"/>
                </a:solidFill>
                <a:latin typeface="Arial" panose="020B0604020202020204" pitchFamily="34" charset="0"/>
                <a:cs typeface="Arial" panose="020B0604020202020204" pitchFamily="34" charset="0"/>
              </a:rPr>
            </a:br>
            <a:r>
              <a:rPr lang="he-IL" sz="1400" dirty="0">
                <a:solidFill>
                  <a:srgbClr val="FFFF00"/>
                </a:solidFill>
                <a:latin typeface="Arial" panose="020B0604020202020204" pitchFamily="34" charset="0"/>
                <a:cs typeface="Arial" panose="020B0604020202020204" pitchFamily="34" charset="0"/>
              </a:rPr>
              <a:t>                            </a:t>
            </a:r>
            <a:r>
              <a:rPr lang="he-IL" sz="1400" dirty="0" smtClean="0">
                <a:solidFill>
                  <a:srgbClr val="FFFF00"/>
                </a:solidFill>
                <a:latin typeface="Arial" panose="020B0604020202020204" pitchFamily="34" charset="0"/>
                <a:cs typeface="Arial" panose="020B0604020202020204" pitchFamily="34" charset="0"/>
              </a:rPr>
              <a:t>            </a:t>
            </a:r>
            <a:r>
              <a:rPr lang="he-IL" sz="1400" dirty="0">
                <a:solidFill>
                  <a:srgbClr val="FFFF00"/>
                </a:solidFill>
                <a:latin typeface="Arial" panose="020B0604020202020204" pitchFamily="34" charset="0"/>
                <a:cs typeface="Arial" panose="020B0604020202020204" pitchFamily="34" charset="0"/>
              </a:rPr>
              <a:t>אַ </a:t>
            </a:r>
            <a:r>
              <a:rPr lang="he-IL" sz="1400" dirty="0" err="1">
                <a:solidFill>
                  <a:srgbClr val="FFFF00"/>
                </a:solidFill>
                <a:latin typeface="Arial" panose="020B0604020202020204" pitchFamily="34" charset="0"/>
                <a:cs typeface="Arial" panose="020B0604020202020204" pitchFamily="34" charset="0"/>
              </a:rPr>
              <a:t>ליאַלקע</a:t>
            </a:r>
            <a:r>
              <a:rPr lang="he-IL" sz="1400" dirty="0">
                <a:solidFill>
                  <a:srgbClr val="FFFF00"/>
                </a:solidFill>
                <a:latin typeface="Arial" panose="020B0604020202020204" pitchFamily="34" charset="0"/>
                <a:cs typeface="Arial" panose="020B0604020202020204" pitchFamily="34" charset="0"/>
              </a:rPr>
              <a:t> </a:t>
            </a:r>
            <a:r>
              <a:rPr lang="he-IL" sz="1400" dirty="0">
                <a:solidFill>
                  <a:srgbClr val="FFFF00"/>
                </a:solidFill>
                <a:latin typeface="Arial" panose="020B0604020202020204" pitchFamily="34" charset="0"/>
                <a:cs typeface="Arial" panose="020B0604020202020204" pitchFamily="34" charset="0"/>
              </a:rPr>
              <a:t>אין אַ </a:t>
            </a:r>
            <a:r>
              <a:rPr lang="he-IL" sz="1400" dirty="0" err="1">
                <a:solidFill>
                  <a:srgbClr val="FFFF00"/>
                </a:solidFill>
                <a:latin typeface="Arial" panose="020B0604020202020204" pitchFamily="34" charset="0"/>
                <a:cs typeface="Arial" panose="020B0604020202020204" pitchFamily="34" charset="0"/>
              </a:rPr>
              <a:t>ראָזא</a:t>
            </a:r>
            <a:r>
              <a:rPr lang="he-IL" sz="1400" dirty="0">
                <a:solidFill>
                  <a:srgbClr val="FFFF00"/>
                </a:solidFill>
                <a:latin typeface="Arial" panose="020B0604020202020204" pitchFamily="34" charset="0"/>
                <a:cs typeface="Arial" panose="020B0604020202020204" pitchFamily="34" charset="0"/>
              </a:rPr>
              <a:t>ַ </a:t>
            </a:r>
            <a:r>
              <a:rPr lang="he-IL" sz="1400" dirty="0" err="1">
                <a:solidFill>
                  <a:srgbClr val="FFFF00"/>
                </a:solidFill>
                <a:latin typeface="Arial" panose="020B0604020202020204" pitchFamily="34" charset="0"/>
                <a:cs typeface="Arial" panose="020B0604020202020204" pitchFamily="34" charset="0"/>
              </a:rPr>
              <a:t>קליידעלע</a:t>
            </a:r>
            <a:r>
              <a:rPr lang="he-IL" sz="1400" dirty="0">
                <a:solidFill>
                  <a:srgbClr val="FFFF00"/>
                </a:solidFill>
                <a:latin typeface="Arial" panose="020B0604020202020204" pitchFamily="34" charset="0"/>
                <a:cs typeface="Arial" panose="020B0604020202020204" pitchFamily="34" charset="0"/>
              </a:rPr>
              <a:t>,</a:t>
            </a:r>
            <a:r>
              <a:rPr lang="he-IL" sz="1400" dirty="0">
                <a:solidFill>
                  <a:srgbClr val="FFFF00"/>
                </a:solidFill>
                <a:latin typeface="Arial" panose="020B0604020202020204" pitchFamily="34" charset="0"/>
                <a:cs typeface="Arial" panose="020B0604020202020204" pitchFamily="34" charset="0"/>
              </a:rPr>
              <a:t/>
            </a:r>
            <a:br>
              <a:rPr lang="he-IL" sz="1400" dirty="0">
                <a:solidFill>
                  <a:srgbClr val="FFFF00"/>
                </a:solidFill>
                <a:latin typeface="Arial" panose="020B0604020202020204" pitchFamily="34" charset="0"/>
                <a:cs typeface="Arial" panose="020B0604020202020204" pitchFamily="34" charset="0"/>
              </a:rPr>
            </a:br>
            <a:r>
              <a:rPr lang="he-IL" sz="1400" dirty="0" smtClean="0">
                <a:solidFill>
                  <a:srgbClr val="FFFF00"/>
                </a:solidFill>
                <a:latin typeface="Arial" panose="020B0604020202020204" pitchFamily="34" charset="0"/>
                <a:cs typeface="Arial" panose="020B0604020202020204" pitchFamily="34" charset="0"/>
              </a:rPr>
              <a:t/>
            </a:r>
            <a:br>
              <a:rPr lang="he-IL" sz="1400" dirty="0" smtClean="0">
                <a:solidFill>
                  <a:srgbClr val="FFFF00"/>
                </a:solidFill>
                <a:latin typeface="Arial" panose="020B0604020202020204" pitchFamily="34" charset="0"/>
                <a:cs typeface="Arial" panose="020B0604020202020204" pitchFamily="34" charset="0"/>
              </a:rPr>
            </a:br>
            <a:r>
              <a:rPr lang="he-IL" sz="1400" dirty="0">
                <a:solidFill>
                  <a:srgbClr val="FFFF00"/>
                </a:solidFill>
                <a:latin typeface="Arial" panose="020B0604020202020204" pitchFamily="34" charset="0"/>
                <a:cs typeface="Arial" panose="020B0604020202020204" pitchFamily="34" charset="0"/>
              </a:rPr>
              <a:t> </a:t>
            </a:r>
            <a:r>
              <a:rPr lang="he-IL" sz="1400" dirty="0" smtClean="0">
                <a:solidFill>
                  <a:srgbClr val="FFFF00"/>
                </a:solidFill>
                <a:latin typeface="Arial" panose="020B0604020202020204" pitchFamily="34" charset="0"/>
                <a:cs typeface="Arial" panose="020B0604020202020204" pitchFamily="34" charset="0"/>
              </a:rPr>
              <a:t>                                             </a:t>
            </a:r>
            <a:r>
              <a:rPr lang="he-IL" sz="1400" dirty="0">
                <a:solidFill>
                  <a:srgbClr val="FFFF00"/>
                </a:solidFill>
              </a:rPr>
              <a:t/>
            </a:r>
            <a:br>
              <a:rPr lang="he-IL" sz="1400" dirty="0">
                <a:solidFill>
                  <a:srgbClr val="FFFF00"/>
                </a:solidFill>
              </a:rPr>
            </a:br>
            <a:r>
              <a:rPr lang="he-IL" sz="1400" dirty="0" smtClean="0">
                <a:solidFill>
                  <a:srgbClr val="FFFF00"/>
                </a:solidFill>
                <a:latin typeface="Arial" panose="020B0604020202020204" pitchFamily="34" charset="0"/>
                <a:cs typeface="Arial" panose="020B0604020202020204" pitchFamily="34" charset="0"/>
              </a:rPr>
              <a:t>       </a:t>
            </a:r>
            <a:endParaRPr lang="he-IL" sz="1400" dirty="0">
              <a:solidFill>
                <a:srgbClr val="FFFF00"/>
              </a:solidFill>
              <a:latin typeface="Arial" panose="020B0604020202020204" pitchFamily="34" charset="0"/>
              <a:cs typeface="Arial" panose="020B0604020202020204" pitchFamily="34" charset="0"/>
            </a:endParaRPr>
          </a:p>
        </p:txBody>
      </p:sp>
      <p:pic>
        <p:nvPicPr>
          <p:cNvPr id="4" name="מציין מיקום תוכן 3" descr="11.jpg"/>
          <p:cNvPicPr>
            <a:picLocks noGrp="1" noChangeAspect="1"/>
          </p:cNvPicPr>
          <p:nvPr>
            <p:ph idx="1"/>
          </p:nvPr>
        </p:nvPicPr>
        <p:blipFill>
          <a:blip r:embed="rId2" cstate="print"/>
          <a:stretch>
            <a:fillRect/>
          </a:stretch>
        </p:blipFill>
        <p:spPr>
          <a:xfrm>
            <a:off x="-46769" y="0"/>
            <a:ext cx="9190769" cy="5085184"/>
          </a:xfrm>
        </p:spPr>
      </p:pic>
    </p:spTree>
  </p:cSld>
  <p:clrMapOvr>
    <a:masterClrMapping/>
  </p:clrMapOvr>
  <p:transition spd="slow" advClick="0" advTm="20000">
    <p:wipe dir="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445070" y="5013176"/>
            <a:ext cx="8229600" cy="1143000"/>
          </a:xfrm>
        </p:spPr>
        <p:txBody>
          <a:bodyPr>
            <a:noAutofit/>
          </a:bodyPr>
          <a:lstStyle/>
          <a:p>
            <a:r>
              <a:rPr lang="he-IL" sz="7200" dirty="0" err="1" smtClean="0">
                <a:solidFill>
                  <a:srgbClr val="FFFF00"/>
                </a:solidFill>
              </a:rPr>
              <a:t>ענדיקט</a:t>
            </a:r>
            <a:r>
              <a:rPr lang="he-IL" sz="7200" dirty="0" smtClean="0">
                <a:solidFill>
                  <a:srgbClr val="FFFF00"/>
                </a:solidFill>
              </a:rPr>
              <a:t> </a:t>
            </a:r>
            <a:r>
              <a:rPr lang="he-IL" sz="7200" dirty="0" err="1" smtClean="0">
                <a:solidFill>
                  <a:srgbClr val="FFFF00"/>
                </a:solidFill>
              </a:rPr>
              <a:t>זיך</a:t>
            </a:r>
            <a:r>
              <a:rPr lang="he-IL" sz="7200" dirty="0" smtClean="0">
                <a:solidFill>
                  <a:srgbClr val="FFFF00"/>
                </a:solidFill>
              </a:rPr>
              <a:t> די </a:t>
            </a:r>
            <a:r>
              <a:rPr lang="he-IL" sz="7200" dirty="0" err="1" smtClean="0">
                <a:solidFill>
                  <a:srgbClr val="FFFF00"/>
                </a:solidFill>
              </a:rPr>
              <a:t>רייַזע</a:t>
            </a:r>
            <a:r>
              <a:rPr lang="he-IL" sz="7200" dirty="0">
                <a:solidFill>
                  <a:srgbClr val="FFFF00"/>
                </a:solidFill>
              </a:rPr>
              <a:t> </a:t>
            </a:r>
            <a:r>
              <a:rPr lang="he-IL" sz="7200" dirty="0" smtClean="0">
                <a:solidFill>
                  <a:srgbClr val="FFFF00"/>
                </a:solidFill>
              </a:rPr>
              <a:t>! </a:t>
            </a:r>
            <a:endParaRPr lang="he-IL" sz="7200" dirty="0">
              <a:solidFill>
                <a:srgbClr val="FFFF00"/>
              </a:solidFill>
            </a:endParaRPr>
          </a:p>
        </p:txBody>
      </p:sp>
      <p:pic>
        <p:nvPicPr>
          <p:cNvPr id="4" name="מציין מיקום תוכן 3" descr="12.jpg"/>
          <p:cNvPicPr>
            <a:picLocks noGrp="1" noChangeAspect="1"/>
          </p:cNvPicPr>
          <p:nvPr>
            <p:ph idx="1"/>
          </p:nvPr>
        </p:nvPicPr>
        <p:blipFill>
          <a:blip r:embed="rId2" cstate="print"/>
          <a:stretch>
            <a:fillRect/>
          </a:stretch>
        </p:blipFill>
        <p:spPr>
          <a:xfrm>
            <a:off x="1907704" y="0"/>
            <a:ext cx="5304332" cy="5229200"/>
          </a:xfrm>
        </p:spPr>
      </p:pic>
    </p:spTree>
  </p:cSld>
  <p:clrMapOvr>
    <a:masterClrMapping/>
  </p:clrMapOvr>
  <p:transition spd="slow" advClick="0" advTm="4000">
    <p:wipe dir="r"/>
  </p:transition>
  <p:timing>
    <p:tnLst>
      <p:par>
        <p:cTn id="1" dur="indefinite" restart="never" nodeType="tmRoot"/>
      </p:par>
    </p:tnLst>
  </p:timing>
</p:sld>
</file>

<file path=ppt/theme/theme1.xml><?xml version="1.0" encoding="utf-8"?>
<a:theme xmlns:a="http://schemas.openxmlformats.org/drawingml/2006/main" name="ערכת נושא של Office">
  <a:themeElements>
    <a:clrScheme name="התלהבות">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310</TotalTime>
  <Words>190</Words>
  <Application>Microsoft Office PowerPoint</Application>
  <PresentationFormat>‫הצגה על המסך (4:3)</PresentationFormat>
  <Paragraphs>46</Paragraphs>
  <Slides>14</Slides>
  <Notes>0</Notes>
  <HiddenSlides>0</HiddenSlides>
  <MMClips>0</MMClips>
  <ScaleCrop>false</ScaleCrop>
  <HeadingPairs>
    <vt:vector size="6" baseType="variant">
      <vt:variant>
        <vt:lpstr>גופנים בשימוש</vt:lpstr>
      </vt:variant>
      <vt:variant>
        <vt:i4>4</vt:i4>
      </vt:variant>
      <vt:variant>
        <vt:lpstr>ערכת נושא</vt:lpstr>
      </vt:variant>
      <vt:variant>
        <vt:i4>1</vt:i4>
      </vt:variant>
      <vt:variant>
        <vt:lpstr>כותרות שקופיות</vt:lpstr>
      </vt:variant>
      <vt:variant>
        <vt:i4>14</vt:i4>
      </vt:variant>
    </vt:vector>
  </HeadingPairs>
  <TitlesOfParts>
    <vt:vector size="19" baseType="lpstr">
      <vt:lpstr>Arial</vt:lpstr>
      <vt:lpstr>Calibri</vt:lpstr>
      <vt:lpstr>David</vt:lpstr>
      <vt:lpstr>Times New Roman</vt:lpstr>
      <vt:lpstr>ערכת נושא של Office</vt:lpstr>
      <vt:lpstr>מצגת של PowerPoint</vt:lpstr>
      <vt:lpstr>מצגת של PowerPoint</vt:lpstr>
      <vt:lpstr>מצגת של PowerPoint</vt:lpstr>
      <vt:lpstr>דאָ איז אַ באַן. אין באַן זיצט אַ האָזעלע. </vt:lpstr>
      <vt:lpstr>מצגת של PowerPoint</vt:lpstr>
      <vt:lpstr>מצגת של PowerPoint</vt:lpstr>
      <vt:lpstr>דאָ איז דער ים !                                וווּ איז דער ים ?                 דער ים איז פֿאַרשווונדן  !  </vt:lpstr>
      <vt:lpstr> דאָ איז דער באַרג !        וווּ איז דער באַרג ?           אויך דער באַרג איז שוין פֿאַרשווונדן !                       </vt:lpstr>
      <vt:lpstr>דאָ איז אַ בוים, און אַ זומערפֿייגעלע אוייף אַ צווייַגלע שוועבט, פֿליעט, הייבט זיך אויפֿ ....... און פֿליעט.   </vt:lpstr>
      <vt:lpstr>דאָ איז אַ קליין הייזעלע און אַ גאָרטן, לעבן דעם גאָרטן, איז אַ סטאַציע.   </vt:lpstr>
      <vt:lpstr>טו...טו.... טו....            גייט אַרויפֿ אַ ווייַסע קעצעלע.                                  גייט אַרויפֿ אויך אַ קאַץ,                                                                        אַ סטאַציע !                                                  זיצט זיך אַנידער, הייבט אויף אין אַ רונד דעם שוואַנץ.    </vt:lpstr>
      <vt:lpstr>טו...טו.... טו....  אַ באַן פֿאָרט. בערעלע זעט ווי אַזוי זינקט די זון. אויך דאָס האָזעלע זעט פֿון פֿענצטער אַרויס ווי אַזוי לייגט זיך די זון שלאָפֿן. </vt:lpstr>
      <vt:lpstr>טו...טו.... טו....                    מען גייט אַראָפּ:                          אַ בערעלע,                             גייט אַראָפּ אויך אַ קאַץ             האַלט זיך אייַן די באַן,           אַ ווייַס קעצעלע                          און אַ האָזעלע,                    הייבט אויף אין אַ רונד דעם שוואַנץ.  לעצטע סטאַציע                   אַ מיידעלע,                               זאָגט מען שלום צו דער באַן,                                          אַ ליאַלקע אין אַ ראָזאַ קליידעלע,                                                        </vt:lpstr>
      <vt:lpstr>ענדיקט זיך די רייַזע !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שקופית 1</dc:title>
  <dc:creator>ort</dc:creator>
  <cp:lastModifiedBy>user</cp:lastModifiedBy>
  <cp:revision>54</cp:revision>
  <dcterms:created xsi:type="dcterms:W3CDTF">2016-06-17T18:35:21Z</dcterms:created>
  <dcterms:modified xsi:type="dcterms:W3CDTF">2017-03-28T09:17:18Z</dcterms:modified>
</cp:coreProperties>
</file>