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8" r:id="rId1"/>
  </p:sldMasterIdLst>
  <p:sldIdLst>
    <p:sldId id="257" r:id="rId2"/>
    <p:sldId id="273" r:id="rId3"/>
    <p:sldId id="274" r:id="rId4"/>
    <p:sldId id="261" r:id="rId5"/>
    <p:sldId id="265" r:id="rId6"/>
    <p:sldId id="264" r:id="rId7"/>
    <p:sldId id="263" r:id="rId8"/>
    <p:sldId id="262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274" autoAdjust="0"/>
    <p:restoredTop sz="96424" autoAdjust="0"/>
  </p:normalViewPr>
  <p:slideViewPr>
    <p:cSldViewPr snapToGrid="0">
      <p:cViewPr varScale="1">
        <p:scale>
          <a:sx n="112" d="100"/>
          <a:sy n="112" d="100"/>
        </p:scale>
        <p:origin x="51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8938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35603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0946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88490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8035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8451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7345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36848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2750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6197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09608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340931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633588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 עם ציטו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115824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או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33784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322667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37254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15B99F1-08C7-416E-9DA9-FBB3895AD19D}" type="datetimeFigureOut">
              <a:rPr lang="he-IL" smtClean="0"/>
              <a:t>כ"ז/אדר/תשע"ז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D14D9C4-C82A-4C00-BEFC-F38A404513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36765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307975" y="4345459"/>
            <a:ext cx="2146901" cy="1874109"/>
          </a:xfrm>
        </p:spPr>
        <p:txBody>
          <a:bodyPr/>
          <a:lstStyle/>
          <a:p>
            <a:endParaRPr lang="he-IL" dirty="0"/>
          </a:p>
        </p:txBody>
      </p:sp>
      <p:sp>
        <p:nvSpPr>
          <p:cNvPr id="4" name="AutoShape 2" descr="מציג את 20170208_1617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4" descr="מציג את 20170208_1617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75" y="7937"/>
            <a:ext cx="11356803" cy="43375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10249" y="4636182"/>
            <a:ext cx="8830962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/>
              <a:t/>
            </a:r>
            <a:br>
              <a:rPr lang="he-IL" dirty="0"/>
            </a:br>
            <a:r>
              <a:rPr lang="he-IL" sz="3600" dirty="0" smtClean="0"/>
              <a:t>שמוליק </a:t>
            </a:r>
            <a:r>
              <a:rPr lang="he-IL" sz="3600" dirty="0" err="1" smtClean="0"/>
              <a:t>דער</a:t>
            </a:r>
            <a:r>
              <a:rPr lang="he-IL" sz="3600" dirty="0" smtClean="0"/>
              <a:t> </a:t>
            </a:r>
            <a:r>
              <a:rPr lang="he-IL" sz="3600" dirty="0" err="1" smtClean="0"/>
              <a:t>שטעכלער</a:t>
            </a:r>
            <a:endParaRPr lang="he-IL" sz="3600" dirty="0" smtClean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63279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r>
              <a:rPr lang="he-IL" sz="3200" b="1" dirty="0" err="1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צוגעגיירט</a:t>
            </a:r>
            <a:r>
              <a:rPr lang="he-IL" sz="3200" b="1" dirty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 פֿון :</a:t>
            </a:r>
            <a:endParaRPr lang="en-US" sz="3200" b="1" dirty="0">
              <a:solidFill>
                <a:schemeClr val="tx1">
                  <a:lumMod val="25000"/>
                </a:schemeClr>
              </a:solidFill>
              <a:latin typeface="David" pitchFamily="34" charset="-79"/>
              <a:cs typeface="David" pitchFamily="34" charset="-79"/>
            </a:endParaRPr>
          </a:p>
          <a:p>
            <a:pPr algn="ctr">
              <a:lnSpc>
                <a:spcPct val="150000"/>
              </a:lnSpc>
            </a:pPr>
            <a:r>
              <a:rPr lang="he-IL" sz="3200" b="1" dirty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בן יוצר</a:t>
            </a:r>
            <a:r>
              <a:rPr lang="en-US" sz="3200" b="1" dirty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3200" b="1" dirty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200" b="1" dirty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תשע"ז 2017</a:t>
            </a:r>
          </a:p>
          <a:p>
            <a:r>
              <a:rPr lang="he-IL" sz="2800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בתמיכת הרשות הלאומית לתרבות היידיש</a:t>
            </a:r>
          </a:p>
          <a:p>
            <a:endParaRPr lang="he-IL" dirty="0"/>
          </a:p>
          <a:p>
            <a:endParaRPr lang="he-IL" dirty="0"/>
          </a:p>
        </p:txBody>
      </p:sp>
      <p:pic>
        <p:nvPicPr>
          <p:cNvPr id="6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070" y="3959779"/>
            <a:ext cx="7990703" cy="203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12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sz="28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יש להשתמש באוזניות </a:t>
            </a:r>
            <a:r>
              <a:rPr lang="en-US" sz="28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8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8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מען </a:t>
            </a:r>
            <a:r>
              <a:rPr lang="he-IL" sz="2800" kern="0" dirty="0" err="1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דאַרף</a:t>
            </a:r>
            <a:r>
              <a:rPr lang="he-IL" sz="28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2800" kern="0" dirty="0" err="1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נוצן</a:t>
            </a:r>
            <a:r>
              <a:rPr lang="he-IL" sz="28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2800" kern="0" dirty="0" err="1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הער-טרייַבלעך</a:t>
            </a:r>
            <a:endParaRPr lang="he-IL" sz="2800" kern="0" dirty="0">
              <a:solidFill>
                <a:sysClr val="windowText" lastClr="000000"/>
              </a:solidFill>
              <a:latin typeface="David" pitchFamily="34" charset="-79"/>
              <a:cs typeface="David" pitchFamily="34" charset="-79"/>
            </a:endParaRPr>
          </a:p>
          <a:p>
            <a:r>
              <a:rPr lang="he-IL" sz="2800" kern="0" dirty="0">
                <a:solidFill>
                  <a:sysClr val="windowText" lastClr="000000"/>
                </a:solidFill>
                <a:latin typeface="David" pitchFamily="34" charset="-79"/>
                <a:cs typeface="David" pitchFamily="34" charset="-79"/>
              </a:rPr>
              <a:t>נא ללחוץ על הוראת שמע</a:t>
            </a:r>
          </a:p>
          <a:p>
            <a:endParaRPr lang="he-IL" dirty="0"/>
          </a:p>
        </p:txBody>
      </p:sp>
      <p:pic>
        <p:nvPicPr>
          <p:cNvPr id="4" name="Picture 2" descr="http://img.zap.co.il/pics/new/167201211950c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278" y="3137686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28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AutoShape 2" descr="מציג את 20170208_1617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4" descr="מציג את 20170208_1617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5" name="AutoShape 2" descr="מציג את 20170208_162227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38"/>
            <a:ext cx="12192000" cy="431692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545492" y="4170178"/>
            <a:ext cx="5815914" cy="98488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dirty="0"/>
              <a:t>שמוליק </a:t>
            </a:r>
            <a:r>
              <a:rPr lang="he-IL" sz="4000" dirty="0" err="1"/>
              <a:t>דער</a:t>
            </a:r>
            <a:r>
              <a:rPr lang="he-IL" sz="4000" dirty="0"/>
              <a:t> </a:t>
            </a:r>
            <a:r>
              <a:rPr lang="he-IL" sz="4000" dirty="0" err="1"/>
              <a:t>שטעכלער</a:t>
            </a:r>
            <a:endParaRPr lang="he-IL" sz="4000" dirty="0"/>
          </a:p>
          <a:p>
            <a:endParaRPr lang="he-IL" dirty="0"/>
          </a:p>
        </p:txBody>
      </p:sp>
      <p:sp>
        <p:nvSpPr>
          <p:cNvPr id="13" name="TextBox 12"/>
          <p:cNvSpPr txBox="1"/>
          <p:nvPr/>
        </p:nvSpPr>
        <p:spPr>
          <a:xfrm>
            <a:off x="6549081" y="4819135"/>
            <a:ext cx="5338119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געשען</a:t>
            </a:r>
            <a:r>
              <a:rPr lang="he-IL" dirty="0" smtClean="0"/>
              <a:t> צו : שמוליק</a:t>
            </a:r>
          </a:p>
          <a:p>
            <a:r>
              <a:rPr lang="he-IL" dirty="0" smtClean="0"/>
              <a:t>האָט </a:t>
            </a:r>
            <a:r>
              <a:rPr lang="he-IL" dirty="0" err="1" smtClean="0"/>
              <a:t>געזען</a:t>
            </a:r>
            <a:r>
              <a:rPr lang="he-IL" dirty="0"/>
              <a:t> </a:t>
            </a:r>
            <a:r>
              <a:rPr lang="he-IL" dirty="0" smtClean="0"/>
              <a:t>: גדי</a:t>
            </a:r>
          </a:p>
          <a:p>
            <a:pPr lvl="0"/>
            <a:r>
              <a:rPr lang="he-IL" dirty="0"/>
              <a:t> </a:t>
            </a:r>
            <a:r>
              <a:rPr lang="he-IL" altLang="he-IL" dirty="0" err="1"/>
              <a:t>געשריבן</a:t>
            </a:r>
            <a:r>
              <a:rPr lang="he-IL" altLang="he-IL" dirty="0"/>
              <a:t> און </a:t>
            </a:r>
            <a:r>
              <a:rPr lang="he-IL" altLang="he-IL" dirty="0" err="1" smtClean="0"/>
              <a:t>אילוסטרירט</a:t>
            </a:r>
            <a:r>
              <a:rPr lang="he-IL" altLang="he-IL" dirty="0" smtClean="0"/>
              <a:t> פֿון : כ ו ש</a:t>
            </a:r>
          </a:p>
          <a:p>
            <a:pPr lvl="0"/>
            <a:r>
              <a:rPr lang="he-IL" altLang="he-IL" dirty="0" err="1" smtClean="0"/>
              <a:t>ט.כרמי</a:t>
            </a:r>
            <a:r>
              <a:rPr lang="he-IL" altLang="he-IL" dirty="0" smtClean="0"/>
              <a:t> ושושנה </a:t>
            </a:r>
            <a:r>
              <a:rPr lang="he-IL" altLang="he-IL" dirty="0" err="1" smtClean="0"/>
              <a:t>הימן</a:t>
            </a:r>
            <a:r>
              <a:rPr lang="he-IL" dirty="0"/>
              <a:t/>
            </a:r>
            <a:br>
              <a:rPr lang="he-IL" dirty="0"/>
            </a:br>
            <a:r>
              <a:rPr lang="he-IL" dirty="0" err="1" smtClean="0"/>
              <a:t>פֿאַרלאַג</a:t>
            </a:r>
            <a:r>
              <a:rPr lang="he-IL" dirty="0" smtClean="0"/>
              <a:t> :ספריית הפועלים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31483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AutoShape 2" descr="מציג את 20170208_1617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4" descr="מציג את 20170208_1617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5" name="AutoShape 2" descr="מציג את 20170208_162221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38"/>
            <a:ext cx="12191999" cy="383593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66" y="3878261"/>
            <a:ext cx="11977816" cy="34778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גדי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קראַנק</a:t>
            </a:r>
            <a:r>
              <a:rPr lang="he-IL" dirty="0" smtClean="0"/>
              <a:t> </a:t>
            </a:r>
            <a:r>
              <a:rPr lang="he-IL" dirty="0" err="1" smtClean="0"/>
              <a:t>געוואָרן</a:t>
            </a:r>
            <a:r>
              <a:rPr lang="he-IL" dirty="0" smtClean="0"/>
              <a:t> :</a:t>
            </a:r>
            <a:endParaRPr lang="he-IL" dirty="0" smtClean="0"/>
          </a:p>
          <a:p>
            <a:r>
              <a:rPr lang="he-IL" dirty="0" smtClean="0"/>
              <a:t>ער  </a:t>
            </a:r>
            <a:r>
              <a:rPr lang="he-IL" dirty="0" err="1" smtClean="0"/>
              <a:t>ליגט</a:t>
            </a:r>
            <a:r>
              <a:rPr lang="he-IL" dirty="0" smtClean="0"/>
              <a:t>   </a:t>
            </a:r>
            <a:r>
              <a:rPr lang="he-IL" dirty="0"/>
              <a:t>אין </a:t>
            </a:r>
            <a:r>
              <a:rPr lang="he-IL" dirty="0" smtClean="0"/>
              <a:t> בעט  </a:t>
            </a:r>
            <a:r>
              <a:rPr lang="he-IL" dirty="0" smtClean="0"/>
              <a:t>און ער  </a:t>
            </a:r>
            <a:r>
              <a:rPr lang="he-IL" dirty="0" smtClean="0"/>
              <a:t>האָט  </a:t>
            </a:r>
            <a:r>
              <a:rPr lang="he-IL" dirty="0" err="1" smtClean="0"/>
              <a:t>געזאָגט</a:t>
            </a:r>
            <a:r>
              <a:rPr lang="he-IL" dirty="0" smtClean="0"/>
              <a:t>  צו  </a:t>
            </a:r>
            <a:r>
              <a:rPr lang="he-IL" dirty="0" err="1"/>
              <a:t>זיך</a:t>
            </a:r>
            <a:r>
              <a:rPr lang="he-IL" dirty="0" smtClean="0"/>
              <a:t>:</a:t>
            </a:r>
          </a:p>
          <a:p>
            <a:r>
              <a:rPr lang="he-IL" dirty="0" smtClean="0"/>
              <a:t> </a:t>
            </a:r>
            <a:r>
              <a:rPr lang="he-IL" dirty="0"/>
              <a:t>ווי </a:t>
            </a:r>
            <a:r>
              <a:rPr lang="he-IL" dirty="0" smtClean="0"/>
              <a:t> </a:t>
            </a:r>
            <a:r>
              <a:rPr lang="he-IL" dirty="0" err="1" smtClean="0"/>
              <a:t>טרויעריק</a:t>
            </a:r>
            <a:r>
              <a:rPr lang="he-IL" dirty="0" smtClean="0"/>
              <a:t>  </a:t>
            </a:r>
            <a:r>
              <a:rPr lang="he-IL" dirty="0" err="1" smtClean="0"/>
              <a:t>איז</a:t>
            </a:r>
            <a:r>
              <a:rPr lang="he-IL" dirty="0" smtClean="0"/>
              <a:t>  </a:t>
            </a:r>
            <a:r>
              <a:rPr lang="he-IL" dirty="0" err="1" smtClean="0"/>
              <a:t>מיר</a:t>
            </a:r>
            <a:r>
              <a:rPr lang="he-IL" dirty="0" smtClean="0"/>
              <a:t> .   </a:t>
            </a:r>
            <a:r>
              <a:rPr lang="he-IL" dirty="0" err="1" smtClean="0"/>
              <a:t>מייַנע</a:t>
            </a:r>
            <a:r>
              <a:rPr lang="he-IL" dirty="0" smtClean="0"/>
              <a:t>  חבֿרים  </a:t>
            </a:r>
            <a:r>
              <a:rPr lang="he-IL" dirty="0" err="1" smtClean="0"/>
              <a:t>טאָרן</a:t>
            </a:r>
            <a:r>
              <a:rPr lang="he-IL" dirty="0" smtClean="0"/>
              <a:t>  ניט  </a:t>
            </a:r>
            <a:r>
              <a:rPr lang="he-IL" dirty="0" err="1" smtClean="0"/>
              <a:t>באַזוכן</a:t>
            </a:r>
            <a:r>
              <a:rPr lang="he-IL" dirty="0" smtClean="0"/>
              <a:t>  </a:t>
            </a:r>
            <a:r>
              <a:rPr lang="he-IL" dirty="0" err="1" smtClean="0"/>
              <a:t>מיך</a:t>
            </a:r>
            <a:r>
              <a:rPr lang="he-IL" dirty="0" smtClean="0"/>
              <a:t> .</a:t>
            </a:r>
          </a:p>
          <a:p>
            <a:pPr lvl="0"/>
            <a:r>
              <a:rPr lang="he-IL" dirty="0" smtClean="0"/>
              <a:t>איך  בין  </a:t>
            </a:r>
            <a:r>
              <a:rPr lang="he-IL" dirty="0" err="1" smtClean="0"/>
              <a:t>קראַנק</a:t>
            </a:r>
            <a:r>
              <a:rPr lang="he-IL" dirty="0" smtClean="0"/>
              <a:t> - איך  </a:t>
            </a:r>
            <a:r>
              <a:rPr lang="he-IL" altLang="he-IL" dirty="0" smtClean="0"/>
              <a:t>ליג  </a:t>
            </a:r>
            <a:r>
              <a:rPr lang="he-IL" altLang="he-IL" dirty="0" err="1"/>
              <a:t>אַליין</a:t>
            </a:r>
            <a:r>
              <a:rPr lang="he-IL" altLang="he-IL" dirty="0"/>
              <a:t> </a:t>
            </a:r>
            <a:r>
              <a:rPr lang="he-IL" altLang="he-IL" dirty="0" smtClean="0"/>
              <a:t> אין  בעט .  איך  </a:t>
            </a:r>
            <a:r>
              <a:rPr lang="he-IL" altLang="he-IL" dirty="0" smtClean="0"/>
              <a:t>האָב  </a:t>
            </a:r>
            <a:r>
              <a:rPr lang="he-IL" altLang="he-IL" dirty="0" smtClean="0"/>
              <a:t>ניט  </a:t>
            </a:r>
            <a:r>
              <a:rPr lang="he-IL" altLang="he-IL" dirty="0" smtClean="0"/>
              <a:t>קיין חבֿרים</a:t>
            </a:r>
            <a:endParaRPr lang="he-IL" altLang="he-IL" dirty="0"/>
          </a:p>
          <a:p>
            <a:r>
              <a:rPr lang="he-IL" altLang="he-IL" dirty="0" err="1" smtClean="0"/>
              <a:t>נאָר</a:t>
            </a:r>
            <a:r>
              <a:rPr lang="he-IL" altLang="he-IL" dirty="0" smtClean="0"/>
              <a:t>  </a:t>
            </a:r>
            <a:r>
              <a:rPr lang="he-IL" altLang="he-IL" dirty="0" err="1" smtClean="0"/>
              <a:t>אייזלען</a:t>
            </a:r>
            <a:r>
              <a:rPr lang="he-IL" altLang="he-IL" dirty="0" smtClean="0"/>
              <a:t>  </a:t>
            </a:r>
            <a:r>
              <a:rPr lang="he-IL" altLang="he-IL" dirty="0" err="1" smtClean="0"/>
              <a:t>זייַנען</a:t>
            </a:r>
            <a:r>
              <a:rPr lang="he-IL" altLang="he-IL" dirty="0" smtClean="0"/>
              <a:t> </a:t>
            </a:r>
            <a:r>
              <a:rPr lang="he-IL" altLang="he-IL" dirty="0" err="1" smtClean="0"/>
              <a:t>אויף</a:t>
            </a:r>
            <a:r>
              <a:rPr lang="he-IL" altLang="he-IL" dirty="0" smtClean="0"/>
              <a:t>  מייַן  </a:t>
            </a:r>
            <a:r>
              <a:rPr lang="he-IL" altLang="he-IL" dirty="0" err="1"/>
              <a:t>פּיזשאַמע</a:t>
            </a:r>
            <a:r>
              <a:rPr lang="he-IL" altLang="he-IL" dirty="0"/>
              <a:t> </a:t>
            </a:r>
            <a:r>
              <a:rPr lang="he-IL" altLang="he-IL" dirty="0" smtClean="0"/>
              <a:t> . </a:t>
            </a:r>
            <a:r>
              <a:rPr lang="he-IL" altLang="he-IL" dirty="0" smtClean="0"/>
              <a:t>אָבער  מען  </a:t>
            </a:r>
            <a:r>
              <a:rPr lang="he-IL" altLang="he-IL" dirty="0" err="1" smtClean="0"/>
              <a:t>קען</a:t>
            </a:r>
            <a:r>
              <a:rPr lang="he-IL" altLang="he-IL" dirty="0" smtClean="0"/>
              <a:t> ניט  </a:t>
            </a:r>
            <a:r>
              <a:rPr lang="he-IL" altLang="he-IL" dirty="0" smtClean="0"/>
              <a:t>רעדן  צו  </a:t>
            </a:r>
            <a:r>
              <a:rPr lang="he-IL" altLang="he-IL" dirty="0" err="1" smtClean="0"/>
              <a:t>זיי</a:t>
            </a:r>
            <a:r>
              <a:rPr lang="he-IL" altLang="he-IL" dirty="0" smtClean="0"/>
              <a:t> </a:t>
            </a:r>
            <a:r>
              <a:rPr lang="he-IL" dirty="0"/>
              <a:t/>
            </a:r>
            <a:br>
              <a:rPr lang="he-IL" dirty="0"/>
            </a:br>
            <a:r>
              <a:rPr lang="he-IL" dirty="0"/>
              <a:t>ווי </a:t>
            </a:r>
            <a:r>
              <a:rPr lang="he-IL" dirty="0" smtClean="0"/>
              <a:t> </a:t>
            </a:r>
            <a:r>
              <a:rPr lang="he-IL" dirty="0" err="1" smtClean="0"/>
              <a:t>טרויעריק</a:t>
            </a:r>
            <a:r>
              <a:rPr lang="he-IL" dirty="0" smtClean="0"/>
              <a:t>  </a:t>
            </a:r>
            <a:r>
              <a:rPr lang="he-IL" dirty="0" err="1" smtClean="0"/>
              <a:t>איז</a:t>
            </a:r>
            <a:r>
              <a:rPr lang="he-IL" dirty="0" smtClean="0"/>
              <a:t>  </a:t>
            </a:r>
            <a:r>
              <a:rPr lang="he-IL" dirty="0" err="1" smtClean="0"/>
              <a:t>מיר</a:t>
            </a:r>
            <a:r>
              <a:rPr lang="he-IL" dirty="0" smtClean="0"/>
              <a:t>.</a:t>
            </a:r>
          </a:p>
          <a:p>
            <a:r>
              <a:rPr lang="he-IL" dirty="0" smtClean="0"/>
              <a:t> </a:t>
            </a:r>
            <a:r>
              <a:rPr lang="he-IL" altLang="he-IL" sz="4000" dirty="0" err="1"/>
              <a:t>פּלוצלינג</a:t>
            </a:r>
            <a:endParaRPr lang="he-IL" sz="4000" dirty="0"/>
          </a:p>
          <a:p>
            <a:endParaRPr lang="he-IL" dirty="0" smtClean="0"/>
          </a:p>
          <a:p>
            <a:endParaRPr lang="he-IL" altLang="he-IL" dirty="0"/>
          </a:p>
          <a:p>
            <a:pPr lvl="0"/>
            <a:endParaRPr lang="he-IL" altLang="he-IL" dirty="0"/>
          </a:p>
          <a:p>
            <a:endParaRPr lang="he-IL" dirty="0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2191935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altLang="he-I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12191935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altLang="he-I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12191935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altLang="he-I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12191869" y="143103"/>
            <a:ext cx="65" cy="2128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-6348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altLang="he-I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12163146" y="199094"/>
            <a:ext cx="28854" cy="5901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-6348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he-IL" altLang="he-I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7469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AutoShape 2" descr="מציג את 20170208_1617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4" descr="מציג את 20170208_1617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5" name="AutoShape 2" descr="מציג את 20170208_162217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7937"/>
            <a:ext cx="12192001" cy="4448733"/>
          </a:xfrm>
          <a:prstGeom prst="rect">
            <a:avLst/>
          </a:prstGeom>
        </p:spPr>
      </p:pic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12191935" y="4907634"/>
            <a:ext cx="64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rt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he-IL" altLang="he-I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0376" y="4584468"/>
            <a:ext cx="11435062" cy="152349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/>
            <a:r>
              <a:rPr lang="he-IL" altLang="he-IL" dirty="0" smtClean="0">
                <a:latin typeface="inherit"/>
              </a:rPr>
              <a:t>האָט </a:t>
            </a:r>
            <a:r>
              <a:rPr lang="he-IL" altLang="he-IL" dirty="0" err="1" smtClean="0">
                <a:latin typeface="inherit"/>
              </a:rPr>
              <a:t>געהערט</a:t>
            </a:r>
            <a:r>
              <a:rPr lang="he-IL" altLang="he-IL" dirty="0" smtClean="0">
                <a:latin typeface="inherit"/>
              </a:rPr>
              <a:t> אַ רעש פֿון </a:t>
            </a:r>
            <a:r>
              <a:rPr lang="he-IL" altLang="he-IL" dirty="0" err="1" smtClean="0">
                <a:latin typeface="inherit"/>
              </a:rPr>
              <a:t>פֿענצטער</a:t>
            </a:r>
            <a:r>
              <a:rPr lang="he-IL" altLang="he-IL" dirty="0" smtClean="0">
                <a:latin typeface="inherit"/>
              </a:rPr>
              <a:t>.</a:t>
            </a:r>
            <a:endParaRPr lang="he-IL" altLang="he-IL" dirty="0" smtClean="0">
              <a:latin typeface="inherit"/>
            </a:endParaRPr>
          </a:p>
          <a:p>
            <a:pPr lvl="0"/>
            <a:r>
              <a:rPr lang="he-IL" altLang="he-IL" dirty="0" smtClean="0">
                <a:latin typeface="inherit"/>
              </a:rPr>
              <a:t>ער האָט  </a:t>
            </a:r>
            <a:r>
              <a:rPr lang="he-IL" altLang="he-IL" dirty="0" err="1" smtClean="0">
                <a:latin typeface="inherit"/>
              </a:rPr>
              <a:t>געקוקט</a:t>
            </a:r>
            <a:r>
              <a:rPr lang="he-IL" altLang="he-IL" dirty="0" smtClean="0">
                <a:latin typeface="inherit"/>
              </a:rPr>
              <a:t>  </a:t>
            </a:r>
            <a:r>
              <a:rPr lang="he-IL" altLang="he-IL" dirty="0">
                <a:latin typeface="inherit"/>
              </a:rPr>
              <a:t>און </a:t>
            </a:r>
            <a:r>
              <a:rPr lang="he-IL" altLang="he-IL" dirty="0" smtClean="0">
                <a:latin typeface="inherit"/>
              </a:rPr>
              <a:t> </a:t>
            </a:r>
            <a:r>
              <a:rPr lang="he-IL" altLang="he-IL" dirty="0" err="1" smtClean="0">
                <a:latin typeface="inherit"/>
              </a:rPr>
              <a:t>געזען</a:t>
            </a:r>
            <a:r>
              <a:rPr lang="he-IL" altLang="he-IL" dirty="0" smtClean="0">
                <a:latin typeface="inherit"/>
              </a:rPr>
              <a:t>  </a:t>
            </a:r>
            <a:r>
              <a:rPr lang="he-IL" altLang="he-IL" dirty="0">
                <a:latin typeface="inherit"/>
              </a:rPr>
              <a:t>אַ </a:t>
            </a:r>
            <a:r>
              <a:rPr lang="he-IL" altLang="he-IL" dirty="0" smtClean="0">
                <a:latin typeface="inherit"/>
              </a:rPr>
              <a:t> </a:t>
            </a:r>
            <a:r>
              <a:rPr lang="he-IL" altLang="he-IL" dirty="0" smtClean="0">
                <a:latin typeface="inherit"/>
              </a:rPr>
              <a:t>באַל  </a:t>
            </a:r>
            <a:r>
              <a:rPr lang="he-IL" altLang="he-IL" dirty="0" smtClean="0">
                <a:latin typeface="inherit"/>
              </a:rPr>
              <a:t>מיט  </a:t>
            </a:r>
            <a:r>
              <a:rPr lang="he-IL" altLang="he-IL" dirty="0" err="1" smtClean="0">
                <a:latin typeface="inherit"/>
              </a:rPr>
              <a:t>שטעכערס</a:t>
            </a:r>
            <a:r>
              <a:rPr lang="he-IL" altLang="he-IL" dirty="0" smtClean="0">
                <a:latin typeface="inherit"/>
              </a:rPr>
              <a:t>  </a:t>
            </a:r>
            <a:r>
              <a:rPr lang="he-IL" altLang="he-IL" dirty="0">
                <a:latin typeface="inherit"/>
              </a:rPr>
              <a:t>און </a:t>
            </a:r>
            <a:r>
              <a:rPr lang="he-IL" altLang="he-IL" dirty="0" smtClean="0">
                <a:latin typeface="inherit"/>
              </a:rPr>
              <a:t> אַ  </a:t>
            </a:r>
            <a:r>
              <a:rPr lang="he-IL" altLang="he-IL" dirty="0" smtClean="0">
                <a:latin typeface="inherit"/>
              </a:rPr>
              <a:t>קליין  </a:t>
            </a:r>
            <a:r>
              <a:rPr lang="he-IL" altLang="he-IL" dirty="0" err="1" smtClean="0">
                <a:latin typeface="inherit"/>
              </a:rPr>
              <a:t>קעפּעלע</a:t>
            </a:r>
            <a:r>
              <a:rPr lang="he-IL" altLang="he-IL" dirty="0" smtClean="0">
                <a:latin typeface="inherit"/>
              </a:rPr>
              <a:t>  </a:t>
            </a:r>
            <a:r>
              <a:rPr lang="he-IL" altLang="he-IL" dirty="0" err="1" smtClean="0">
                <a:latin typeface="inherit"/>
              </a:rPr>
              <a:t>קוקט</a:t>
            </a:r>
            <a:r>
              <a:rPr lang="he-IL" altLang="he-IL" dirty="0" smtClean="0">
                <a:latin typeface="inherit"/>
              </a:rPr>
              <a:t> </a:t>
            </a:r>
            <a:r>
              <a:rPr lang="he-IL" altLang="he-IL" dirty="0" err="1" smtClean="0">
                <a:latin typeface="inherit"/>
              </a:rPr>
              <a:t>אַרויס</a:t>
            </a:r>
            <a:r>
              <a:rPr lang="he-IL" altLang="he-IL" dirty="0" smtClean="0">
                <a:latin typeface="inherit"/>
              </a:rPr>
              <a:t> פֿון </a:t>
            </a:r>
            <a:r>
              <a:rPr lang="he-IL" dirty="0" err="1"/>
              <a:t>אינעווייניק</a:t>
            </a:r>
            <a:endParaRPr lang="he-IL" altLang="he-IL" dirty="0" smtClean="0">
              <a:latin typeface="inherit"/>
            </a:endParaRPr>
          </a:p>
          <a:p>
            <a:pPr lvl="0"/>
            <a:r>
              <a:rPr lang="he-IL" altLang="he-IL" dirty="0" smtClean="0">
                <a:latin typeface="inherit"/>
              </a:rPr>
              <a:t> </a:t>
            </a:r>
            <a:r>
              <a:rPr lang="he-IL" altLang="he-IL" dirty="0" smtClean="0">
                <a:latin typeface="inherit"/>
              </a:rPr>
              <a:t>קום צו  </a:t>
            </a:r>
            <a:r>
              <a:rPr lang="he-IL" altLang="he-IL" dirty="0" err="1" smtClean="0">
                <a:latin typeface="inherit"/>
              </a:rPr>
              <a:t>מיר</a:t>
            </a:r>
            <a:r>
              <a:rPr lang="he-IL" altLang="he-IL" dirty="0" smtClean="0">
                <a:latin typeface="inherit"/>
              </a:rPr>
              <a:t>  </a:t>
            </a:r>
            <a:r>
              <a:rPr lang="he-IL" altLang="he-IL" dirty="0" smtClean="0">
                <a:latin typeface="inherit"/>
              </a:rPr>
              <a:t>האָט גדי  </a:t>
            </a:r>
            <a:r>
              <a:rPr lang="he-IL" altLang="he-IL" dirty="0" err="1" smtClean="0">
                <a:latin typeface="inherit"/>
              </a:rPr>
              <a:t>געזאָגט</a:t>
            </a:r>
            <a:r>
              <a:rPr lang="he-IL" altLang="he-IL" dirty="0" smtClean="0">
                <a:latin typeface="inherit"/>
              </a:rPr>
              <a:t> אַ </a:t>
            </a:r>
            <a:r>
              <a:rPr lang="he-IL" altLang="he-IL" dirty="0" err="1" smtClean="0">
                <a:latin typeface="inherit"/>
              </a:rPr>
              <a:t>פֿריילעכער</a:t>
            </a:r>
            <a:r>
              <a:rPr lang="he-IL" altLang="he-IL" dirty="0" smtClean="0">
                <a:latin typeface="inherit"/>
              </a:rPr>
              <a:t>.</a:t>
            </a:r>
            <a:endParaRPr lang="he-IL" altLang="he-IL" sz="2800" dirty="0">
              <a:latin typeface="Arial" panose="020B0604020202020204" pitchFamily="34" charset="0"/>
            </a:endParaRPr>
          </a:p>
          <a:p>
            <a:pPr lvl="0" algn="l"/>
            <a:r>
              <a:rPr lang="he-IL" altLang="he-IL" dirty="0" smtClean="0">
                <a:latin typeface="inherit"/>
              </a:rPr>
              <a:t>  </a:t>
            </a:r>
            <a:r>
              <a:rPr lang="he-IL" altLang="he-IL" dirty="0" err="1" smtClean="0">
                <a:latin typeface="inherit"/>
              </a:rPr>
              <a:t>דער</a:t>
            </a:r>
            <a:r>
              <a:rPr lang="he-IL" altLang="he-IL" dirty="0" smtClean="0">
                <a:latin typeface="inherit"/>
              </a:rPr>
              <a:t> באַל קומט </a:t>
            </a:r>
            <a:r>
              <a:rPr lang="he-IL" altLang="he-IL" dirty="0" err="1" smtClean="0">
                <a:latin typeface="inherit"/>
              </a:rPr>
              <a:t>אַרייַן</a:t>
            </a:r>
            <a:r>
              <a:rPr lang="he-IL" altLang="he-IL" dirty="0" smtClean="0">
                <a:latin typeface="inherit"/>
              </a:rPr>
              <a:t> </a:t>
            </a:r>
            <a:r>
              <a:rPr lang="he-IL" altLang="he-IL" dirty="0" smtClean="0">
                <a:latin typeface="inherit"/>
              </a:rPr>
              <a:t>אין </a:t>
            </a:r>
            <a:r>
              <a:rPr lang="he-IL" altLang="he-IL" dirty="0" err="1">
                <a:latin typeface="inherit"/>
              </a:rPr>
              <a:t>צימער</a:t>
            </a:r>
            <a:r>
              <a:rPr lang="he-IL" altLang="he-IL" dirty="0">
                <a:latin typeface="inherit"/>
              </a:rPr>
              <a:t> און </a:t>
            </a:r>
            <a:r>
              <a:rPr lang="he-IL" altLang="he-IL" dirty="0" smtClean="0">
                <a:latin typeface="inherit"/>
              </a:rPr>
              <a:t>קומט צו </a:t>
            </a:r>
            <a:r>
              <a:rPr lang="he-IL" altLang="he-IL" dirty="0" err="1" smtClean="0">
                <a:latin typeface="inherit"/>
              </a:rPr>
              <a:t>דער</a:t>
            </a:r>
            <a:r>
              <a:rPr lang="he-IL" altLang="he-IL" dirty="0" smtClean="0">
                <a:latin typeface="inherit"/>
              </a:rPr>
              <a:t> </a:t>
            </a:r>
            <a:r>
              <a:rPr lang="he-IL" altLang="he-IL" dirty="0">
                <a:latin typeface="inherit"/>
              </a:rPr>
              <a:t>בעט </a:t>
            </a:r>
          </a:p>
          <a:p>
            <a:pPr algn="l"/>
            <a:endParaRPr lang="he-IL" dirty="0"/>
          </a:p>
        </p:txBody>
      </p:sp>
      <p:pic>
        <p:nvPicPr>
          <p:cNvPr id="10" name="Picture 6" descr="תוצאת תמונה עבור קיפוד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488" y="5184633"/>
            <a:ext cx="2444097" cy="1640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86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AutoShape 2" descr="מציג את 20170208_1617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4" descr="מציג את 20170208_1617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5" name="AutoShape 2" descr="מציג את 20170208_162212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37"/>
            <a:ext cx="12192000" cy="484414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0375" y="4987664"/>
            <a:ext cx="10998457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/>
              <a:t>גדי </a:t>
            </a:r>
            <a:r>
              <a:rPr lang="he-IL" dirty="0" smtClean="0"/>
              <a:t> </a:t>
            </a:r>
            <a:r>
              <a:rPr lang="he-IL" dirty="0" err="1" smtClean="0"/>
              <a:t>שטעקט</a:t>
            </a:r>
            <a:r>
              <a:rPr lang="he-IL" dirty="0" smtClean="0"/>
              <a:t>  </a:t>
            </a:r>
            <a:r>
              <a:rPr lang="he-IL" dirty="0" err="1" smtClean="0"/>
              <a:t>אַרויס</a:t>
            </a:r>
            <a:r>
              <a:rPr lang="he-IL" dirty="0" smtClean="0"/>
              <a:t>  זייַן  האַנט  </a:t>
            </a:r>
            <a:r>
              <a:rPr lang="he-IL" dirty="0"/>
              <a:t>דורך </a:t>
            </a:r>
            <a:r>
              <a:rPr lang="he-IL" dirty="0" smtClean="0"/>
              <a:t> די  באַרס  פֿון בעט .</a:t>
            </a:r>
            <a:endParaRPr lang="he-IL" dirty="0"/>
          </a:p>
          <a:p>
            <a:r>
              <a:rPr lang="he-IL" dirty="0" err="1" smtClean="0"/>
              <a:t>דער</a:t>
            </a:r>
            <a:r>
              <a:rPr lang="he-IL" dirty="0" smtClean="0"/>
              <a:t>  באַל  מיט  די  </a:t>
            </a:r>
            <a:r>
              <a:rPr lang="he-IL" dirty="0" err="1" smtClean="0"/>
              <a:t>שטעכערס</a:t>
            </a:r>
            <a:r>
              <a:rPr lang="he-IL" dirty="0" smtClean="0"/>
              <a:t> קומט  </a:t>
            </a:r>
            <a:r>
              <a:rPr lang="he-IL" dirty="0" smtClean="0"/>
              <a:t>צו  </a:t>
            </a:r>
            <a:r>
              <a:rPr lang="he-IL" dirty="0" err="1" smtClean="0"/>
              <a:t>אים</a:t>
            </a:r>
            <a:r>
              <a:rPr lang="he-IL" dirty="0" smtClean="0"/>
              <a:t> </a:t>
            </a:r>
            <a:r>
              <a:rPr lang="he-IL" dirty="0" err="1" smtClean="0"/>
              <a:t>לאַנגסאַם</a:t>
            </a:r>
            <a:r>
              <a:rPr lang="he-IL" dirty="0" smtClean="0"/>
              <a:t> </a:t>
            </a:r>
            <a:r>
              <a:rPr lang="he-IL" dirty="0" smtClean="0"/>
              <a:t>.  ער  </a:t>
            </a:r>
            <a:r>
              <a:rPr lang="he-IL" dirty="0" err="1" smtClean="0"/>
              <a:t>שטעקט</a:t>
            </a:r>
            <a:r>
              <a:rPr lang="he-IL" dirty="0" smtClean="0"/>
              <a:t>  </a:t>
            </a:r>
            <a:r>
              <a:rPr lang="he-IL" dirty="0" err="1" smtClean="0"/>
              <a:t>אַרויס</a:t>
            </a:r>
            <a:endParaRPr lang="he-IL" dirty="0"/>
          </a:p>
          <a:p>
            <a:r>
              <a:rPr lang="he-IL" dirty="0" smtClean="0"/>
              <a:t>זייַן  </a:t>
            </a:r>
            <a:r>
              <a:rPr lang="he-IL" dirty="0" err="1" smtClean="0"/>
              <a:t>קליינעם</a:t>
            </a:r>
            <a:r>
              <a:rPr lang="he-IL" dirty="0" smtClean="0"/>
              <a:t>  </a:t>
            </a:r>
            <a:r>
              <a:rPr lang="he-IL" dirty="0" err="1" smtClean="0"/>
              <a:t>קאפ</a:t>
            </a:r>
            <a:r>
              <a:rPr lang="he-IL" dirty="0" smtClean="0"/>
              <a:t>ּ .  </a:t>
            </a:r>
            <a:r>
              <a:rPr lang="he-IL" dirty="0" err="1" smtClean="0"/>
              <a:t>שמייַכלט</a:t>
            </a:r>
            <a:r>
              <a:rPr lang="he-IL" dirty="0" smtClean="0"/>
              <a:t>,  </a:t>
            </a:r>
            <a:r>
              <a:rPr lang="he-IL" dirty="0" smtClean="0"/>
              <a:t>און   </a:t>
            </a:r>
            <a:r>
              <a:rPr lang="he-IL" dirty="0" err="1" smtClean="0"/>
              <a:t>רירט</a:t>
            </a:r>
            <a:r>
              <a:rPr lang="he-IL" dirty="0" smtClean="0"/>
              <a:t>  אָן  די  האַנט</a:t>
            </a:r>
            <a:r>
              <a:rPr lang="he-IL" dirty="0"/>
              <a:t> </a:t>
            </a:r>
            <a:r>
              <a:rPr lang="he-IL" dirty="0" smtClean="0"/>
              <a:t> פֿון</a:t>
            </a:r>
            <a:r>
              <a:rPr lang="he-IL" dirty="0"/>
              <a:t>  </a:t>
            </a:r>
            <a:r>
              <a:rPr lang="he-IL" dirty="0" err="1" smtClean="0"/>
              <a:t>גדין</a:t>
            </a:r>
            <a:endParaRPr lang="he-IL" dirty="0"/>
          </a:p>
        </p:txBody>
      </p:sp>
      <p:pic>
        <p:nvPicPr>
          <p:cNvPr id="9" name="Picture 6" descr="תוצאת תמונה עבור קיפוד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507" y="4882427"/>
            <a:ext cx="2646893" cy="1998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5679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AutoShape 2" descr="מציג את 20170208_1617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4" descr="מציג את 20170208_1617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8" name="AutoShape 2" descr="מציג את 20170208_162204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40530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12775" y="4555524"/>
            <a:ext cx="1136504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 smtClean="0"/>
          </a:p>
          <a:p>
            <a:endParaRPr lang="he-IL" dirty="0"/>
          </a:p>
          <a:p>
            <a:endParaRPr lang="he-IL" dirty="0"/>
          </a:p>
        </p:txBody>
      </p:sp>
      <p:sp>
        <p:nvSpPr>
          <p:cNvPr id="10" name="TextBox 9"/>
          <p:cNvSpPr txBox="1"/>
          <p:nvPr/>
        </p:nvSpPr>
        <p:spPr>
          <a:xfrm>
            <a:off x="527221" y="4239283"/>
            <a:ext cx="11269362" cy="424731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err="1" smtClean="0"/>
              <a:t>ווער</a:t>
            </a:r>
            <a:r>
              <a:rPr lang="he-IL" dirty="0" smtClean="0"/>
              <a:t>  </a:t>
            </a:r>
            <a:r>
              <a:rPr lang="he-IL" dirty="0" err="1" smtClean="0"/>
              <a:t>ביסט</a:t>
            </a:r>
            <a:r>
              <a:rPr lang="he-IL" dirty="0" smtClean="0"/>
              <a:t>   דו ,  חבֿר  -  </a:t>
            </a:r>
            <a:r>
              <a:rPr lang="he-IL" dirty="0" smtClean="0"/>
              <a:t>האָט </a:t>
            </a:r>
            <a:r>
              <a:rPr lang="he-IL" dirty="0" err="1" smtClean="0"/>
              <a:t>געפֿרעגט</a:t>
            </a:r>
            <a:r>
              <a:rPr lang="he-IL" dirty="0" smtClean="0"/>
              <a:t>  </a:t>
            </a:r>
            <a:r>
              <a:rPr lang="he-IL" dirty="0" smtClean="0"/>
              <a:t>גדי. </a:t>
            </a:r>
          </a:p>
          <a:p>
            <a:pPr lvl="0"/>
            <a:r>
              <a:rPr lang="he-IL" dirty="0" smtClean="0"/>
              <a:t>איך בין אַ </a:t>
            </a:r>
            <a:r>
              <a:rPr lang="he-IL" dirty="0" err="1" smtClean="0"/>
              <a:t>שטעכלער</a:t>
            </a:r>
            <a:r>
              <a:rPr lang="he-IL" dirty="0" smtClean="0"/>
              <a:t>  </a:t>
            </a:r>
            <a:r>
              <a:rPr lang="he-IL" dirty="0"/>
              <a:t>- </a:t>
            </a:r>
            <a:r>
              <a:rPr lang="he-IL" dirty="0" smtClean="0"/>
              <a:t>האָט  </a:t>
            </a:r>
            <a:r>
              <a:rPr lang="he-IL" dirty="0" err="1" smtClean="0"/>
              <a:t>געזאָגט</a:t>
            </a:r>
            <a:r>
              <a:rPr lang="he-IL" dirty="0"/>
              <a:t> </a:t>
            </a:r>
            <a:r>
              <a:rPr lang="he-IL" dirty="0" err="1" smtClean="0"/>
              <a:t>דער</a:t>
            </a:r>
            <a:r>
              <a:rPr lang="he-IL" dirty="0" smtClean="0"/>
              <a:t> באַל </a:t>
            </a:r>
            <a:r>
              <a:rPr lang="he-IL" altLang="he-IL" dirty="0"/>
              <a:t>מיט </a:t>
            </a:r>
            <a:r>
              <a:rPr lang="he-IL" altLang="he-IL" dirty="0" smtClean="0"/>
              <a:t>די </a:t>
            </a:r>
            <a:r>
              <a:rPr lang="he-IL" altLang="he-IL" dirty="0" err="1" smtClean="0"/>
              <a:t>שטעכערס</a:t>
            </a:r>
            <a:r>
              <a:rPr lang="he-IL" altLang="he-IL" dirty="0" smtClean="0"/>
              <a:t> </a:t>
            </a:r>
            <a:r>
              <a:rPr lang="he-IL" altLang="he-IL" dirty="0" smtClean="0"/>
              <a:t>.</a:t>
            </a:r>
            <a:r>
              <a:rPr lang="he-IL" dirty="0"/>
              <a:t/>
            </a:r>
            <a:br>
              <a:rPr lang="he-IL" dirty="0"/>
            </a:br>
            <a:r>
              <a:rPr lang="he-IL" dirty="0"/>
              <a:t>און </a:t>
            </a:r>
            <a:r>
              <a:rPr lang="he-IL" dirty="0" smtClean="0"/>
              <a:t> </a:t>
            </a:r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דייַן  </a:t>
            </a:r>
            <a:r>
              <a:rPr lang="he-IL" dirty="0" err="1" smtClean="0"/>
              <a:t>נאָמען</a:t>
            </a:r>
            <a:r>
              <a:rPr lang="he-IL" dirty="0" smtClean="0"/>
              <a:t> ?</a:t>
            </a:r>
            <a:endParaRPr lang="he-IL" dirty="0"/>
          </a:p>
          <a:p>
            <a:pPr lvl="0"/>
            <a:r>
              <a:rPr lang="he-IL" altLang="he-IL" dirty="0" smtClean="0"/>
              <a:t>מייַן  </a:t>
            </a:r>
            <a:r>
              <a:rPr lang="he-IL" altLang="he-IL" dirty="0" err="1" smtClean="0"/>
              <a:t>נאָמען</a:t>
            </a:r>
            <a:r>
              <a:rPr lang="he-IL" altLang="he-IL" dirty="0" smtClean="0"/>
              <a:t> </a:t>
            </a:r>
            <a:r>
              <a:rPr lang="he-IL" altLang="he-IL" dirty="0" err="1" smtClean="0"/>
              <a:t>איז</a:t>
            </a:r>
            <a:r>
              <a:rPr lang="he-IL" altLang="he-IL" dirty="0" smtClean="0"/>
              <a:t> </a:t>
            </a:r>
            <a:r>
              <a:rPr lang="he-IL" dirty="0"/>
              <a:t>שמוליק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 smtClean="0"/>
              <a:t>שטעכלער</a:t>
            </a:r>
            <a:r>
              <a:rPr lang="he-IL" dirty="0" smtClean="0"/>
              <a:t> .</a:t>
            </a:r>
          </a:p>
          <a:p>
            <a:r>
              <a:rPr lang="he-IL" altLang="he-IL" dirty="0" smtClean="0"/>
              <a:t>איך  </a:t>
            </a:r>
            <a:r>
              <a:rPr lang="he-IL" altLang="he-IL" dirty="0" err="1" smtClean="0"/>
              <a:t>הייס</a:t>
            </a:r>
            <a:r>
              <a:rPr lang="he-IL" altLang="he-IL" dirty="0" smtClean="0"/>
              <a:t>  </a:t>
            </a:r>
            <a:r>
              <a:rPr lang="he-IL" altLang="he-IL" dirty="0" smtClean="0"/>
              <a:t>גדי </a:t>
            </a:r>
            <a:r>
              <a:rPr lang="he-IL" altLang="he-IL" dirty="0" smtClean="0"/>
              <a:t>.   איך  בין  </a:t>
            </a:r>
            <a:r>
              <a:rPr lang="he-IL" altLang="he-IL" dirty="0" err="1" smtClean="0"/>
              <a:t>קראַנק</a:t>
            </a:r>
            <a:r>
              <a:rPr lang="he-IL" altLang="he-IL" dirty="0" smtClean="0"/>
              <a:t>.   </a:t>
            </a:r>
            <a:r>
              <a:rPr lang="he-IL" dirty="0" err="1" smtClean="0"/>
              <a:t>דערנענט</a:t>
            </a:r>
            <a:r>
              <a:rPr lang="he-IL" dirty="0" smtClean="0"/>
              <a:t>  </a:t>
            </a:r>
            <a:r>
              <a:rPr lang="he-IL" dirty="0" smtClean="0"/>
              <a:t>ניט  צו  </a:t>
            </a:r>
            <a:r>
              <a:rPr lang="he-IL" altLang="he-IL" dirty="0" err="1" smtClean="0"/>
              <a:t>מיר</a:t>
            </a:r>
            <a:r>
              <a:rPr lang="he-IL" altLang="he-IL" dirty="0" smtClean="0"/>
              <a:t>  צו  פֿיל  .</a:t>
            </a:r>
          </a:p>
          <a:p>
            <a:r>
              <a:rPr lang="he-IL" altLang="he-IL" dirty="0" smtClean="0"/>
              <a:t>אָבער  דו  </a:t>
            </a:r>
            <a:r>
              <a:rPr lang="he-IL" altLang="he-IL" dirty="0" err="1" smtClean="0"/>
              <a:t>מעגסט</a:t>
            </a:r>
            <a:r>
              <a:rPr lang="he-IL" altLang="he-IL" dirty="0" smtClean="0"/>
              <a:t>  </a:t>
            </a:r>
            <a:r>
              <a:rPr lang="he-IL" dirty="0" err="1" smtClean="0"/>
              <a:t>בלייַבן</a:t>
            </a:r>
            <a:r>
              <a:rPr lang="he-IL" dirty="0" smtClean="0"/>
              <a:t>  אין  </a:t>
            </a:r>
            <a:r>
              <a:rPr lang="he-IL" dirty="0" err="1" smtClean="0"/>
              <a:t>צימער</a:t>
            </a:r>
            <a:r>
              <a:rPr lang="he-IL" dirty="0" smtClean="0"/>
              <a:t>.   </a:t>
            </a:r>
            <a:r>
              <a:rPr lang="he-IL" dirty="0" err="1" smtClean="0"/>
              <a:t>מיר</a:t>
            </a:r>
            <a:r>
              <a:rPr lang="he-IL" dirty="0" smtClean="0"/>
              <a:t>  </a:t>
            </a:r>
            <a:r>
              <a:rPr lang="he-IL" dirty="0" err="1" smtClean="0"/>
              <a:t>וועלן</a:t>
            </a:r>
            <a:r>
              <a:rPr lang="he-IL" dirty="0" smtClean="0"/>
              <a:t>  זייַן  חבֿרים,  </a:t>
            </a:r>
            <a:r>
              <a:rPr lang="he-IL" dirty="0" err="1" smtClean="0"/>
              <a:t>גוט</a:t>
            </a:r>
            <a:r>
              <a:rPr lang="he-IL" dirty="0" smtClean="0"/>
              <a:t>  ?</a:t>
            </a:r>
          </a:p>
          <a:p>
            <a:r>
              <a:rPr lang="he-IL" altLang="he-IL" dirty="0" err="1" smtClean="0"/>
              <a:t>גוט</a:t>
            </a:r>
            <a:r>
              <a:rPr lang="he-IL" altLang="he-IL" dirty="0" smtClean="0"/>
              <a:t>,  </a:t>
            </a:r>
            <a:r>
              <a:rPr lang="he-IL" dirty="0"/>
              <a:t>האָט  </a:t>
            </a:r>
            <a:r>
              <a:rPr lang="he-IL" dirty="0" smtClean="0"/>
              <a:t> </a:t>
            </a:r>
            <a:r>
              <a:rPr lang="he-IL" dirty="0" err="1" smtClean="0"/>
              <a:t>געזאָגט</a:t>
            </a:r>
            <a:r>
              <a:rPr lang="he-IL" dirty="0" smtClean="0"/>
              <a:t>  שמוליק  </a:t>
            </a:r>
            <a:r>
              <a:rPr lang="he-IL" dirty="0" err="1" smtClean="0"/>
              <a:t>דער</a:t>
            </a:r>
            <a:r>
              <a:rPr lang="he-IL" dirty="0" smtClean="0"/>
              <a:t>  </a:t>
            </a:r>
            <a:r>
              <a:rPr lang="he-IL" dirty="0" err="1" smtClean="0"/>
              <a:t>שטעכלער</a:t>
            </a:r>
            <a:r>
              <a:rPr lang="he-IL" dirty="0" smtClean="0"/>
              <a:t>.   </a:t>
            </a:r>
            <a:r>
              <a:rPr lang="he-IL" dirty="0" err="1" smtClean="0"/>
              <a:t>אויך</a:t>
            </a:r>
            <a:r>
              <a:rPr lang="he-IL" dirty="0" smtClean="0"/>
              <a:t>  איך  האָב  </a:t>
            </a:r>
            <a:r>
              <a:rPr lang="he-IL" dirty="0" err="1" smtClean="0"/>
              <a:t>געזוכט</a:t>
            </a:r>
            <a:r>
              <a:rPr lang="he-IL" dirty="0" smtClean="0"/>
              <a:t>  אַ  חבֿר.</a:t>
            </a:r>
          </a:p>
          <a:p>
            <a:r>
              <a:rPr lang="he-IL" dirty="0" err="1" smtClean="0"/>
              <a:t>אויך</a:t>
            </a:r>
            <a:r>
              <a:rPr lang="he-IL" dirty="0"/>
              <a:t> </a:t>
            </a:r>
            <a:r>
              <a:rPr lang="he-IL" dirty="0" smtClean="0"/>
              <a:t> </a:t>
            </a:r>
            <a:r>
              <a:rPr lang="he-IL" dirty="0" err="1" smtClean="0"/>
              <a:t>מיר</a:t>
            </a:r>
            <a:r>
              <a:rPr lang="he-IL" dirty="0" smtClean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אומעטיק</a:t>
            </a:r>
            <a:r>
              <a:rPr lang="he-IL" dirty="0" smtClean="0"/>
              <a:t>  </a:t>
            </a:r>
            <a:r>
              <a:rPr lang="he-IL" dirty="0" err="1" smtClean="0"/>
              <a:t>געווען</a:t>
            </a:r>
            <a:r>
              <a:rPr lang="he-IL" dirty="0" smtClean="0"/>
              <a:t>  </a:t>
            </a:r>
            <a:r>
              <a:rPr lang="he-IL" dirty="0" smtClean="0"/>
              <a:t>צו  זייַן  </a:t>
            </a:r>
            <a:r>
              <a:rPr lang="he-IL" dirty="0" err="1" smtClean="0"/>
              <a:t>אַליין</a:t>
            </a:r>
            <a:r>
              <a:rPr lang="he-IL" dirty="0" smtClean="0"/>
              <a:t>.</a:t>
            </a:r>
            <a:endParaRPr lang="he-IL" dirty="0"/>
          </a:p>
          <a:p>
            <a:endParaRPr lang="he-IL" altLang="he-IL" dirty="0" smtClean="0"/>
          </a:p>
          <a:p>
            <a:endParaRPr lang="he-IL" altLang="he-IL" dirty="0"/>
          </a:p>
          <a:p>
            <a:pPr lvl="0"/>
            <a:endParaRPr lang="he-IL" altLang="he-IL" dirty="0"/>
          </a:p>
          <a:p>
            <a:endParaRPr lang="he-IL" altLang="he-IL" dirty="0"/>
          </a:p>
          <a:p>
            <a:pPr lvl="0"/>
            <a:endParaRPr lang="he-IL" altLang="he-IL" dirty="0"/>
          </a:p>
          <a:p>
            <a:endParaRPr lang="he-IL" dirty="0"/>
          </a:p>
          <a:p>
            <a:r>
              <a:rPr lang="he-IL" dirty="0" smtClean="0"/>
              <a:t>  </a:t>
            </a:r>
            <a:endParaRPr lang="he-IL" dirty="0"/>
          </a:p>
        </p:txBody>
      </p:sp>
      <p:pic>
        <p:nvPicPr>
          <p:cNvPr id="5122" name="Picture 2" descr="תוצאת תמונה עבור קיפוד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53015"/>
            <a:ext cx="4201297" cy="280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906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AutoShape 2" descr="מציג את 20170208_1617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4" descr="מציג את 20170208_1617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5" name="AutoShape 2" descr="מציג את 20170208_162157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36576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409038" y="4324865"/>
            <a:ext cx="5445211" cy="246311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sp>
        <p:nvSpPr>
          <p:cNvPr id="9" name="TextBox 8"/>
          <p:cNvSpPr txBox="1"/>
          <p:nvPr/>
        </p:nvSpPr>
        <p:spPr>
          <a:xfrm>
            <a:off x="5511114" y="3725861"/>
            <a:ext cx="6549081" cy="50090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גדי </a:t>
            </a:r>
            <a:r>
              <a:rPr lang="he-IL" dirty="0" err="1" smtClean="0"/>
              <a:t>איז</a:t>
            </a:r>
            <a:r>
              <a:rPr lang="he-IL" dirty="0"/>
              <a:t> </a:t>
            </a:r>
            <a:r>
              <a:rPr lang="he-IL" dirty="0" err="1" smtClean="0"/>
              <a:t>זייער</a:t>
            </a:r>
            <a:r>
              <a:rPr lang="he-IL" dirty="0" smtClean="0"/>
              <a:t>  </a:t>
            </a:r>
            <a:r>
              <a:rPr lang="he-IL" dirty="0" err="1" smtClean="0"/>
              <a:t>פֿריילעך</a:t>
            </a:r>
            <a:r>
              <a:rPr lang="he-IL" dirty="0" smtClean="0"/>
              <a:t>  </a:t>
            </a:r>
            <a:r>
              <a:rPr lang="he-IL" dirty="0" err="1" smtClean="0"/>
              <a:t>געווען</a:t>
            </a:r>
            <a:r>
              <a:rPr lang="he-IL" dirty="0"/>
              <a:t> </a:t>
            </a:r>
            <a:r>
              <a:rPr lang="he-IL" dirty="0" smtClean="0"/>
              <a:t>    און      </a:t>
            </a:r>
            <a:r>
              <a:rPr lang="he-IL" dirty="0" err="1" smtClean="0"/>
              <a:t>באַוועגט</a:t>
            </a:r>
            <a:r>
              <a:rPr lang="he-IL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די  </a:t>
            </a:r>
            <a:r>
              <a:rPr lang="he-IL" dirty="0" err="1" smtClean="0"/>
              <a:t>צוימען</a:t>
            </a:r>
            <a:r>
              <a:rPr lang="he-IL" dirty="0" smtClean="0"/>
              <a:t> </a:t>
            </a:r>
            <a:r>
              <a:rPr lang="he-IL" dirty="0"/>
              <a:t> </a:t>
            </a:r>
            <a:r>
              <a:rPr lang="he-IL" dirty="0" smtClean="0"/>
              <a:t>פֿון בעט.</a:t>
            </a:r>
          </a:p>
          <a:p>
            <a:endParaRPr lang="he-IL" dirty="0"/>
          </a:p>
          <a:p>
            <a:endParaRPr lang="he-IL" dirty="0" smtClean="0"/>
          </a:p>
          <a:p>
            <a:pPr lvl="0"/>
            <a:r>
              <a:rPr lang="he-IL" altLang="he-IL" dirty="0" smtClean="0"/>
              <a:t>אָבער  </a:t>
            </a:r>
            <a:r>
              <a:rPr lang="he-IL" dirty="0" smtClean="0"/>
              <a:t>שמוליק  </a:t>
            </a:r>
            <a:r>
              <a:rPr lang="he-IL" dirty="0" err="1"/>
              <a:t>דער</a:t>
            </a:r>
            <a:r>
              <a:rPr lang="he-IL" dirty="0"/>
              <a:t>  </a:t>
            </a:r>
            <a:r>
              <a:rPr lang="he-IL" dirty="0" err="1" smtClean="0"/>
              <a:t>שטעכלער</a:t>
            </a:r>
            <a:r>
              <a:rPr lang="he-IL" dirty="0" smtClean="0"/>
              <a:t>  האָט  </a:t>
            </a:r>
            <a:r>
              <a:rPr lang="he-IL" dirty="0" err="1" smtClean="0"/>
              <a:t>זיך</a:t>
            </a:r>
            <a:r>
              <a:rPr lang="he-IL" dirty="0" smtClean="0"/>
              <a:t>  </a:t>
            </a:r>
            <a:r>
              <a:rPr lang="he-IL" dirty="0" err="1" smtClean="0"/>
              <a:t>גע</a:t>
            </a:r>
            <a:r>
              <a:rPr lang="he-IL" altLang="he-IL" dirty="0" err="1" smtClean="0"/>
              <a:t>פּאַניקט</a:t>
            </a:r>
            <a:r>
              <a:rPr lang="he-IL" altLang="he-IL" dirty="0" smtClean="0"/>
              <a:t> </a:t>
            </a:r>
          </a:p>
          <a:p>
            <a:r>
              <a:rPr lang="he-IL" altLang="he-IL" dirty="0" smtClean="0"/>
              <a:t>און  </a:t>
            </a:r>
            <a:r>
              <a:rPr lang="he-IL" dirty="0" err="1" smtClean="0"/>
              <a:t>בייגט</a:t>
            </a:r>
            <a:r>
              <a:rPr lang="he-IL" dirty="0" smtClean="0"/>
              <a:t>  </a:t>
            </a:r>
            <a:r>
              <a:rPr lang="he-IL" dirty="0" err="1" smtClean="0"/>
              <a:t>זיך</a:t>
            </a:r>
            <a:r>
              <a:rPr lang="he-IL" altLang="he-IL" dirty="0" smtClean="0"/>
              <a:t> ווי אַ באַל ,</a:t>
            </a:r>
            <a:r>
              <a:rPr lang="he-IL" altLang="he-IL" dirty="0" smtClean="0">
                <a:solidFill>
                  <a:srgbClr val="212121"/>
                </a:solidFill>
                <a:latin typeface="inherit"/>
                <a:cs typeface="Arial" panose="020B0604020202020204" pitchFamily="34" charset="0"/>
              </a:rPr>
              <a:t>  </a:t>
            </a:r>
            <a:r>
              <a:rPr lang="he-IL" altLang="he-IL" dirty="0" smtClean="0"/>
              <a:t>מען  </a:t>
            </a:r>
            <a:r>
              <a:rPr lang="he-IL" altLang="he-IL" dirty="0" err="1" smtClean="0"/>
              <a:t>קען</a:t>
            </a:r>
            <a:r>
              <a:rPr lang="he-IL" altLang="he-IL" dirty="0" smtClean="0"/>
              <a:t>  </a:t>
            </a:r>
            <a:r>
              <a:rPr lang="he-IL" altLang="he-IL" dirty="0" err="1" smtClean="0"/>
              <a:t>נישט</a:t>
            </a:r>
            <a:r>
              <a:rPr lang="he-IL" altLang="he-IL" dirty="0" smtClean="0"/>
              <a:t>  </a:t>
            </a:r>
          </a:p>
          <a:p>
            <a:r>
              <a:rPr lang="he-IL" altLang="he-IL" dirty="0" err="1" smtClean="0"/>
              <a:t>זען</a:t>
            </a:r>
            <a:r>
              <a:rPr lang="he-IL" altLang="he-IL" dirty="0" smtClean="0"/>
              <a:t>  זייַן  </a:t>
            </a:r>
            <a:r>
              <a:rPr lang="he-IL" altLang="he-IL" dirty="0" err="1" smtClean="0"/>
              <a:t>קאָפ</a:t>
            </a:r>
            <a:r>
              <a:rPr lang="he-IL" altLang="he-IL" dirty="0" smtClean="0"/>
              <a:t>ּ  און  </a:t>
            </a:r>
            <a:r>
              <a:rPr lang="he-IL" altLang="he-IL" dirty="0" err="1" smtClean="0"/>
              <a:t>זייַנע</a:t>
            </a:r>
            <a:r>
              <a:rPr lang="he-IL" altLang="he-IL" dirty="0" smtClean="0"/>
              <a:t>  </a:t>
            </a:r>
            <a:r>
              <a:rPr lang="he-IL" dirty="0" smtClean="0"/>
              <a:t>פֿיס</a:t>
            </a:r>
            <a:r>
              <a:rPr lang="he-IL" altLang="he-IL" dirty="0" smtClean="0"/>
              <a:t>.</a:t>
            </a:r>
            <a:endParaRPr lang="he-IL" altLang="he-IL" dirty="0"/>
          </a:p>
          <a:p>
            <a:pPr lvl="0"/>
            <a:endParaRPr lang="he-IL" altLang="he-IL" dirty="0" smtClean="0"/>
          </a:p>
          <a:p>
            <a:pPr lvl="0"/>
            <a:endParaRPr lang="he-IL" altLang="he-IL" dirty="0"/>
          </a:p>
          <a:p>
            <a:endParaRPr lang="he-IL" altLang="he-IL" sz="300" dirty="0" smtClean="0"/>
          </a:p>
          <a:p>
            <a:endParaRPr lang="he-IL" altLang="he-IL" sz="1050" dirty="0">
              <a:latin typeface="Arial" panose="020B0604020202020204" pitchFamily="34" charset="0"/>
            </a:endParaRPr>
          </a:p>
          <a:p>
            <a:pPr lvl="0"/>
            <a:endParaRPr lang="he-IL" altLang="he-IL" dirty="0"/>
          </a:p>
          <a:p>
            <a:endParaRPr lang="he-IL" dirty="0" smtClean="0"/>
          </a:p>
          <a:p>
            <a:endParaRPr lang="he-IL" dirty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/>
          </a:p>
          <a:p>
            <a:endParaRPr lang="he-IL" dirty="0"/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12191935" y="122150"/>
            <a:ext cx="65" cy="2128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-6348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altLang="he-I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0" name="Picture 6" descr="תוצאת תמונה עבור קיפוד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792" y="4029609"/>
            <a:ext cx="1813754" cy="838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2952" y="3896497"/>
            <a:ext cx="6120714" cy="203132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שמוליק , שמוליק  –  האָט  </a:t>
            </a:r>
            <a:r>
              <a:rPr lang="he-IL" dirty="0" err="1"/>
              <a:t>געשריגן</a:t>
            </a:r>
            <a:r>
              <a:rPr lang="he-IL" dirty="0"/>
              <a:t>  גדי </a:t>
            </a:r>
            <a:r>
              <a:rPr lang="he-IL" dirty="0" smtClean="0"/>
              <a:t>–  </a:t>
            </a:r>
            <a:r>
              <a:rPr lang="he-IL" dirty="0" err="1" smtClean="0"/>
              <a:t>וואָס</a:t>
            </a:r>
            <a:r>
              <a:rPr lang="he-IL" dirty="0" smtClean="0"/>
              <a:t> האָט דיר </a:t>
            </a:r>
            <a:r>
              <a:rPr lang="he-IL" dirty="0" err="1" smtClean="0"/>
              <a:t>פּאַסירט</a:t>
            </a:r>
            <a:r>
              <a:rPr lang="he-IL" dirty="0" smtClean="0"/>
              <a:t>:      </a:t>
            </a:r>
          </a:p>
          <a:p>
            <a:r>
              <a:rPr lang="he-IL" dirty="0" smtClean="0"/>
              <a:t>ווו </a:t>
            </a:r>
            <a:r>
              <a:rPr lang="he-IL" dirty="0" err="1" smtClean="0"/>
              <a:t>איז</a:t>
            </a:r>
            <a:r>
              <a:rPr lang="he-IL" dirty="0" smtClean="0"/>
              <a:t> דייַן </a:t>
            </a:r>
            <a:r>
              <a:rPr lang="he-IL" dirty="0" err="1" smtClean="0"/>
              <a:t>קאָפ</a:t>
            </a:r>
            <a:r>
              <a:rPr lang="he-IL" dirty="0" smtClean="0"/>
              <a:t>ּ  ? ווו  </a:t>
            </a:r>
            <a:r>
              <a:rPr lang="he-IL" dirty="0" err="1" smtClean="0"/>
              <a:t>זייַנען</a:t>
            </a:r>
            <a:r>
              <a:rPr lang="he-IL" dirty="0" smtClean="0"/>
              <a:t>  </a:t>
            </a:r>
            <a:r>
              <a:rPr lang="he-IL" dirty="0" err="1" smtClean="0"/>
              <a:t>דייַנע</a:t>
            </a:r>
            <a:r>
              <a:rPr lang="he-IL" dirty="0" smtClean="0"/>
              <a:t> פֿיס ? שמוליק , שמוליק? </a:t>
            </a:r>
          </a:p>
          <a:p>
            <a:endParaRPr lang="he-IL" dirty="0" smtClean="0"/>
          </a:p>
          <a:p>
            <a:r>
              <a:rPr lang="he-IL" dirty="0" smtClean="0"/>
              <a:t>איך האָב מורא – האָט </a:t>
            </a:r>
            <a:r>
              <a:rPr lang="he-IL" dirty="0" err="1"/>
              <a:t>געמורמלט</a:t>
            </a:r>
            <a:r>
              <a:rPr lang="he-IL" dirty="0"/>
              <a:t> </a:t>
            </a:r>
            <a:r>
              <a:rPr lang="he-IL" dirty="0" smtClean="0"/>
              <a:t>שמוליק </a:t>
            </a:r>
            <a:r>
              <a:rPr lang="he-IL" dirty="0" err="1" smtClean="0"/>
              <a:t>ארויס</a:t>
            </a:r>
            <a:r>
              <a:rPr lang="he-IL" dirty="0" smtClean="0"/>
              <a:t> פֿון באַל –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איך </a:t>
            </a:r>
            <a:r>
              <a:rPr lang="he-IL" dirty="0" smtClean="0"/>
              <a:t>האָב </a:t>
            </a:r>
            <a:r>
              <a:rPr lang="he-IL" dirty="0" err="1"/>
              <a:t>געהערט</a:t>
            </a:r>
            <a:r>
              <a:rPr lang="he-IL" dirty="0"/>
              <a:t> </a:t>
            </a:r>
            <a:r>
              <a:rPr lang="he-IL" dirty="0" smtClean="0"/>
              <a:t>אַ </a:t>
            </a:r>
            <a:r>
              <a:rPr lang="he-IL" dirty="0" err="1" smtClean="0"/>
              <a:t>טומל</a:t>
            </a:r>
            <a:r>
              <a:rPr lang="he-IL" dirty="0" smtClean="0"/>
              <a:t>. </a:t>
            </a:r>
            <a:r>
              <a:rPr lang="he-IL" altLang="he-IL" dirty="0" smtClean="0"/>
              <a:t>אָבער דו </a:t>
            </a:r>
            <a:r>
              <a:rPr lang="he-IL" altLang="he-IL" dirty="0" err="1" smtClean="0"/>
              <a:t>ביסט</a:t>
            </a:r>
            <a:r>
              <a:rPr lang="he-IL" altLang="he-IL" dirty="0" smtClean="0"/>
              <a:t> </a:t>
            </a:r>
            <a:r>
              <a:rPr lang="he-IL" altLang="he-IL" dirty="0" err="1" smtClean="0"/>
              <a:t>זייער</a:t>
            </a:r>
            <a:r>
              <a:rPr lang="he-IL" altLang="he-IL" dirty="0" smtClean="0"/>
              <a:t> </a:t>
            </a:r>
            <a:r>
              <a:rPr lang="he-IL" dirty="0" err="1" smtClean="0"/>
              <a:t>קאָמיש</a:t>
            </a:r>
            <a:r>
              <a:rPr lang="he-IL" dirty="0"/>
              <a:t> </a:t>
            </a:r>
            <a:r>
              <a:rPr lang="he-IL" dirty="0" smtClean="0"/>
              <a:t>–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האָט </a:t>
            </a:r>
            <a:r>
              <a:rPr lang="he-IL" dirty="0" smtClean="0"/>
              <a:t>גדי </a:t>
            </a:r>
            <a:r>
              <a:rPr lang="he-IL" dirty="0" err="1" smtClean="0"/>
              <a:t>געזאָגט</a:t>
            </a:r>
            <a:r>
              <a:rPr lang="he-IL" dirty="0" smtClean="0"/>
              <a:t> – זע, דו </a:t>
            </a:r>
            <a:r>
              <a:rPr lang="he-IL" dirty="0" err="1" smtClean="0"/>
              <a:t>ביסט</a:t>
            </a:r>
            <a:r>
              <a:rPr lang="he-IL" dirty="0" smtClean="0"/>
              <a:t> </a:t>
            </a:r>
            <a:r>
              <a:rPr lang="he-IL" dirty="0" err="1" smtClean="0"/>
              <a:t>נאָר</a:t>
            </a:r>
            <a:r>
              <a:rPr lang="he-IL" dirty="0" smtClean="0"/>
              <a:t> אַ באַל מיט </a:t>
            </a:r>
            <a:r>
              <a:rPr lang="he-IL" dirty="0" err="1" smtClean="0"/>
              <a:t>שטעכלקעס</a:t>
            </a:r>
            <a:r>
              <a:rPr lang="he-IL" dirty="0"/>
              <a:t> </a:t>
            </a:r>
            <a:r>
              <a:rPr lang="he-IL" dirty="0" smtClean="0"/>
              <a:t>קיין </a:t>
            </a:r>
            <a:r>
              <a:rPr lang="he-IL" dirty="0" err="1" smtClean="0"/>
              <a:t>קאָפ</a:t>
            </a:r>
            <a:r>
              <a:rPr lang="he-IL" dirty="0" smtClean="0"/>
              <a:t> און קיין פֿיס. דו </a:t>
            </a:r>
            <a:r>
              <a:rPr lang="he-IL" dirty="0" err="1" smtClean="0"/>
              <a:t>ביסט</a:t>
            </a:r>
            <a:r>
              <a:rPr lang="he-IL" dirty="0" smtClean="0"/>
              <a:t> </a:t>
            </a:r>
            <a:r>
              <a:rPr lang="he-IL" dirty="0" err="1" smtClean="0"/>
              <a:t>זייער</a:t>
            </a:r>
            <a:r>
              <a:rPr lang="he-IL" dirty="0" smtClean="0"/>
              <a:t> </a:t>
            </a:r>
            <a:r>
              <a:rPr lang="he-IL" dirty="0" err="1" smtClean="0"/>
              <a:t>קאָמיש</a:t>
            </a:r>
            <a:r>
              <a:rPr lang="he-IL" dirty="0" smtClean="0"/>
              <a:t>!</a:t>
            </a:r>
            <a:endParaRPr lang="he-IL" dirty="0"/>
          </a:p>
        </p:txBody>
      </p:sp>
      <p:sp>
        <p:nvSpPr>
          <p:cNvPr id="18" name="AutoShape 8" descr="תוצאת תמונה עבור קיפוד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9" name="תמונה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583" y="5411972"/>
            <a:ext cx="2084173" cy="137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334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307975" y="2262202"/>
            <a:ext cx="6400800" cy="1947333"/>
          </a:xfrm>
        </p:spPr>
        <p:txBody>
          <a:bodyPr/>
          <a:lstStyle/>
          <a:p>
            <a:endParaRPr lang="he-IL" dirty="0"/>
          </a:p>
        </p:txBody>
      </p:sp>
      <p:sp>
        <p:nvSpPr>
          <p:cNvPr id="4" name="AutoShape 2" descr="מציג את 20170208_1617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4" descr="מציג את 20170208_1617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7937"/>
            <a:ext cx="12192000" cy="420159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85255" y="4300151"/>
            <a:ext cx="6540843" cy="258532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err="1"/>
              <a:t>לאַנגזאַם</a:t>
            </a:r>
            <a:r>
              <a:rPr lang="he-IL" dirty="0"/>
              <a:t> </a:t>
            </a:r>
            <a:r>
              <a:rPr lang="he-IL" dirty="0" smtClean="0"/>
              <a:t>-</a:t>
            </a:r>
            <a:r>
              <a:rPr lang="he-IL" dirty="0" err="1"/>
              <a:t>לאַנגזאַם</a:t>
            </a:r>
            <a:r>
              <a:rPr lang="he-IL" dirty="0"/>
              <a:t> </a:t>
            </a:r>
            <a:r>
              <a:rPr lang="he-IL" dirty="0" smtClean="0"/>
              <a:t>האָט </a:t>
            </a:r>
            <a:r>
              <a:rPr lang="he-IL" dirty="0" err="1" smtClean="0"/>
              <a:t>זיך</a:t>
            </a:r>
            <a:r>
              <a:rPr lang="he-IL" dirty="0" smtClean="0"/>
              <a:t> </a:t>
            </a:r>
            <a:r>
              <a:rPr lang="he-IL" dirty="0" err="1" smtClean="0"/>
              <a:t>אויסגעגליכן</a:t>
            </a:r>
            <a:r>
              <a:rPr lang="he-IL" dirty="0" smtClean="0"/>
              <a:t> שמוליק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 smtClean="0"/>
              <a:t>שטעכלער</a:t>
            </a:r>
            <a:r>
              <a:rPr lang="he-IL" dirty="0" smtClean="0"/>
              <a:t> און </a:t>
            </a:r>
          </a:p>
          <a:p>
            <a:r>
              <a:rPr lang="he-IL" dirty="0" smtClean="0"/>
              <a:t> </a:t>
            </a:r>
          </a:p>
          <a:p>
            <a:r>
              <a:rPr lang="he-IL" dirty="0" err="1" smtClean="0"/>
              <a:t>ברענגט</a:t>
            </a:r>
            <a:r>
              <a:rPr lang="he-IL" dirty="0" smtClean="0"/>
              <a:t> </a:t>
            </a:r>
            <a:r>
              <a:rPr lang="he-IL" dirty="0" err="1" smtClean="0"/>
              <a:t>אַרויס</a:t>
            </a:r>
            <a:r>
              <a:rPr lang="he-IL" dirty="0" smtClean="0"/>
              <a:t> </a:t>
            </a:r>
            <a:r>
              <a:rPr lang="he-IL" dirty="0"/>
              <a:t>זייַן </a:t>
            </a:r>
            <a:r>
              <a:rPr lang="he-IL" dirty="0" err="1" smtClean="0"/>
              <a:t>קאָפ</a:t>
            </a:r>
            <a:r>
              <a:rPr lang="he-IL" dirty="0" smtClean="0"/>
              <a:t> און </a:t>
            </a:r>
            <a:r>
              <a:rPr lang="he-IL" dirty="0" err="1" smtClean="0"/>
              <a:t>זיינע</a:t>
            </a:r>
            <a:r>
              <a:rPr lang="he-IL" dirty="0" smtClean="0"/>
              <a:t> פֿיס. איך האָב </a:t>
            </a:r>
            <a:r>
              <a:rPr lang="he-IL" dirty="0" err="1" smtClean="0"/>
              <a:t>נאָר</a:t>
            </a:r>
            <a:r>
              <a:rPr lang="he-IL" dirty="0" smtClean="0"/>
              <a:t> </a:t>
            </a:r>
            <a:r>
              <a:rPr lang="he-IL" dirty="0" err="1" smtClean="0"/>
              <a:t>באַוועגט</a:t>
            </a:r>
            <a:r>
              <a:rPr lang="he-IL" dirty="0" smtClean="0"/>
              <a:t> די בעט - </a:t>
            </a:r>
            <a:r>
              <a:rPr lang="he-IL" dirty="0"/>
              <a:t>האָט גדי </a:t>
            </a:r>
            <a:r>
              <a:rPr lang="he-IL" dirty="0" err="1"/>
              <a:t>געזאָגט</a:t>
            </a:r>
            <a:r>
              <a:rPr lang="he-IL" dirty="0"/>
              <a:t> </a:t>
            </a:r>
            <a:r>
              <a:rPr lang="he-IL" dirty="0" smtClean="0"/>
              <a:t>– </a:t>
            </a:r>
            <a:r>
              <a:rPr lang="he-IL" dirty="0" err="1" smtClean="0"/>
              <a:t>פֿאַרוואָס</a:t>
            </a:r>
            <a:r>
              <a:rPr lang="he-IL" dirty="0" smtClean="0"/>
              <a:t> </a:t>
            </a:r>
            <a:r>
              <a:rPr lang="he-IL" dirty="0" err="1" smtClean="0"/>
              <a:t>האָסט</a:t>
            </a:r>
            <a:r>
              <a:rPr lang="he-IL" dirty="0" smtClean="0"/>
              <a:t>  דו </a:t>
            </a:r>
            <a:r>
              <a:rPr lang="he-IL" dirty="0" err="1" smtClean="0"/>
              <a:t>זיך</a:t>
            </a:r>
            <a:r>
              <a:rPr lang="he-IL" dirty="0" smtClean="0"/>
              <a:t> </a:t>
            </a:r>
            <a:r>
              <a:rPr lang="he-IL" dirty="0" err="1" smtClean="0"/>
              <a:t>אַזוי</a:t>
            </a:r>
            <a:r>
              <a:rPr lang="he-IL" dirty="0" smtClean="0"/>
              <a:t> </a:t>
            </a:r>
            <a:r>
              <a:rPr lang="he-IL" dirty="0" err="1" smtClean="0"/>
              <a:t>דערשראָקן</a:t>
            </a:r>
            <a:r>
              <a:rPr lang="he-IL" dirty="0" smtClean="0"/>
              <a:t>? </a:t>
            </a:r>
            <a:r>
              <a:rPr lang="he-IL" dirty="0" err="1" smtClean="0"/>
              <a:t>גוט</a:t>
            </a:r>
            <a:r>
              <a:rPr lang="he-IL" dirty="0" smtClean="0"/>
              <a:t>, </a:t>
            </a:r>
            <a:r>
              <a:rPr lang="he-IL" dirty="0" err="1" smtClean="0"/>
              <a:t>גוט</a:t>
            </a:r>
            <a:r>
              <a:rPr lang="he-IL" dirty="0" smtClean="0"/>
              <a:t> –</a:t>
            </a:r>
          </a:p>
          <a:p>
            <a:r>
              <a:rPr lang="he-IL" dirty="0"/>
              <a:t>האָט שמוליק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שטעכלער</a:t>
            </a:r>
            <a:r>
              <a:rPr lang="he-IL" dirty="0"/>
              <a:t> </a:t>
            </a:r>
            <a:r>
              <a:rPr lang="he-IL" dirty="0" err="1" smtClean="0"/>
              <a:t>געזאָגט</a:t>
            </a:r>
            <a:r>
              <a:rPr lang="he-IL" dirty="0" smtClean="0"/>
              <a:t> אין כּעס – און דו </a:t>
            </a:r>
            <a:r>
              <a:rPr lang="he-IL" dirty="0" err="1" smtClean="0"/>
              <a:t>טראַכסט</a:t>
            </a:r>
            <a:r>
              <a:rPr lang="he-IL" dirty="0" smtClean="0"/>
              <a:t>  אַז דו </a:t>
            </a:r>
            <a:r>
              <a:rPr lang="he-IL" dirty="0" err="1" smtClean="0"/>
              <a:t>ביסט</a:t>
            </a:r>
            <a:r>
              <a:rPr lang="he-IL" dirty="0" smtClean="0"/>
              <a:t> ניט </a:t>
            </a:r>
            <a:r>
              <a:rPr lang="he-IL" dirty="0" err="1" smtClean="0"/>
              <a:t>קאָמיש</a:t>
            </a:r>
            <a:r>
              <a:rPr lang="he-IL" dirty="0" smtClean="0"/>
              <a:t> ? זע, </a:t>
            </a:r>
            <a:r>
              <a:rPr lang="he-IL" dirty="0" err="1" smtClean="0"/>
              <a:t>דייַנע</a:t>
            </a:r>
            <a:r>
              <a:rPr lang="he-IL" dirty="0" smtClean="0"/>
              <a:t> </a:t>
            </a:r>
            <a:r>
              <a:rPr lang="he-IL" dirty="0" err="1" smtClean="0"/>
              <a:t>האָרן</a:t>
            </a:r>
            <a:r>
              <a:rPr lang="he-IL" dirty="0" smtClean="0"/>
              <a:t> שטיין ווי מייַן </a:t>
            </a:r>
            <a:r>
              <a:rPr lang="he-IL" dirty="0" err="1" smtClean="0"/>
              <a:t>שטעכלקעס</a:t>
            </a:r>
            <a:r>
              <a:rPr lang="he-IL" dirty="0" smtClean="0"/>
              <a:t> דו </a:t>
            </a:r>
            <a:r>
              <a:rPr lang="he-IL" dirty="0" err="1" smtClean="0"/>
              <a:t>האָסט</a:t>
            </a:r>
            <a:r>
              <a:rPr lang="he-IL" dirty="0" smtClean="0"/>
              <a:t> </a:t>
            </a:r>
            <a:r>
              <a:rPr lang="he-IL" dirty="0" err="1" smtClean="0"/>
              <a:t>פּרובירט</a:t>
            </a:r>
            <a:r>
              <a:rPr lang="he-IL" dirty="0" smtClean="0"/>
              <a:t> </a:t>
            </a:r>
            <a:r>
              <a:rPr lang="he-IL" dirty="0" err="1" smtClean="0"/>
              <a:t>זיך</a:t>
            </a:r>
            <a:r>
              <a:rPr lang="he-IL" dirty="0" smtClean="0"/>
              <a:t> </a:t>
            </a:r>
            <a:r>
              <a:rPr lang="he-IL" dirty="0" err="1" smtClean="0"/>
              <a:t>בייגן</a:t>
            </a:r>
            <a:r>
              <a:rPr lang="he-IL" dirty="0" smtClean="0"/>
              <a:t> ווי אַ באַל. נו , לאָמיר </a:t>
            </a:r>
            <a:r>
              <a:rPr lang="he-IL" dirty="0" err="1" smtClean="0"/>
              <a:t>זען</a:t>
            </a:r>
            <a:r>
              <a:rPr lang="he-IL" dirty="0" smtClean="0"/>
              <a:t> </a:t>
            </a:r>
            <a:r>
              <a:rPr lang="he-IL" dirty="0" err="1" smtClean="0"/>
              <a:t>דיך</a:t>
            </a:r>
            <a:r>
              <a:rPr lang="he-IL" dirty="0" smtClean="0"/>
              <a:t>!</a:t>
            </a:r>
          </a:p>
          <a:p>
            <a:endParaRPr lang="he-IL" dirty="0" smtClean="0"/>
          </a:p>
          <a:p>
            <a:endParaRPr lang="he-IL" dirty="0"/>
          </a:p>
        </p:txBody>
      </p:sp>
      <p:sp>
        <p:nvSpPr>
          <p:cNvPr id="7" name="TextBox 6"/>
          <p:cNvSpPr txBox="1"/>
          <p:nvPr/>
        </p:nvSpPr>
        <p:spPr>
          <a:xfrm>
            <a:off x="65903" y="4361935"/>
            <a:ext cx="5593492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גדי האָט </a:t>
            </a:r>
            <a:r>
              <a:rPr lang="he-IL" dirty="0" err="1" smtClean="0"/>
              <a:t>זיך</a:t>
            </a:r>
            <a:r>
              <a:rPr lang="he-IL" dirty="0" smtClean="0"/>
              <a:t> </a:t>
            </a:r>
            <a:r>
              <a:rPr lang="he-IL" dirty="0" err="1" smtClean="0"/>
              <a:t>געוואַלגערט</a:t>
            </a:r>
            <a:r>
              <a:rPr lang="he-IL" dirty="0" smtClean="0"/>
              <a:t> אין בעט און </a:t>
            </a:r>
            <a:r>
              <a:rPr lang="he-IL" dirty="0" err="1"/>
              <a:t>אויספּרובירט</a:t>
            </a:r>
            <a:r>
              <a:rPr lang="he-IL" dirty="0"/>
              <a:t> </a:t>
            </a:r>
            <a:endParaRPr lang="he-IL" dirty="0" smtClean="0"/>
          </a:p>
          <a:p>
            <a:r>
              <a:rPr lang="he-IL" dirty="0"/>
              <a:t> </a:t>
            </a:r>
            <a:r>
              <a:rPr lang="he-IL" dirty="0" smtClean="0"/>
              <a:t>און </a:t>
            </a:r>
            <a:r>
              <a:rPr lang="he-IL" dirty="0" err="1" smtClean="0"/>
              <a:t>זיך</a:t>
            </a:r>
            <a:r>
              <a:rPr lang="he-IL" dirty="0" smtClean="0"/>
              <a:t> </a:t>
            </a:r>
            <a:r>
              <a:rPr lang="he-IL" dirty="0" err="1" smtClean="0"/>
              <a:t>געבויגט</a:t>
            </a:r>
            <a:r>
              <a:rPr lang="he-IL" dirty="0" smtClean="0"/>
              <a:t> ווי </a:t>
            </a:r>
            <a:r>
              <a:rPr lang="he-IL" dirty="0"/>
              <a:t>שמוליק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שטעכלער</a:t>
            </a:r>
            <a:r>
              <a:rPr lang="he-IL" dirty="0"/>
              <a:t> </a:t>
            </a:r>
            <a:r>
              <a:rPr lang="he-IL" dirty="0" smtClean="0"/>
              <a:t>. </a:t>
            </a:r>
            <a:r>
              <a:rPr lang="he-IL" dirty="0" err="1" smtClean="0"/>
              <a:t>אויספּרובירט</a:t>
            </a:r>
            <a:r>
              <a:rPr lang="he-IL" dirty="0" smtClean="0"/>
              <a:t> און </a:t>
            </a:r>
          </a:p>
          <a:p>
            <a:r>
              <a:rPr lang="he-IL" dirty="0" err="1" smtClean="0"/>
              <a:t>אויספּרובירט</a:t>
            </a:r>
            <a:r>
              <a:rPr lang="he-IL" dirty="0" smtClean="0"/>
              <a:t> און </a:t>
            </a:r>
            <a:r>
              <a:rPr lang="he-IL" dirty="0" err="1" smtClean="0"/>
              <a:t>געוויינטלעך</a:t>
            </a:r>
            <a:r>
              <a:rPr lang="he-IL" dirty="0" smtClean="0"/>
              <a:t> און ניט </a:t>
            </a:r>
            <a:r>
              <a:rPr lang="he-IL" dirty="0" err="1"/>
              <a:t>געפֿועלט</a:t>
            </a:r>
            <a:r>
              <a:rPr lang="en-US" dirty="0"/>
              <a:t/>
            </a:r>
            <a:br>
              <a:rPr lang="en-US" dirty="0"/>
            </a:br>
            <a:r>
              <a:rPr lang="he-IL" dirty="0" smtClean="0"/>
              <a:t> </a:t>
            </a:r>
            <a:r>
              <a:rPr lang="he-IL" dirty="0"/>
              <a:t>שמוליק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שטעכלער</a:t>
            </a:r>
            <a:r>
              <a:rPr lang="he-IL" dirty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געשטאַנען</a:t>
            </a:r>
            <a:r>
              <a:rPr lang="he-IL" dirty="0"/>
              <a:t> </a:t>
            </a:r>
            <a:r>
              <a:rPr lang="he-IL" dirty="0" err="1" smtClean="0"/>
              <a:t>אויף</a:t>
            </a:r>
            <a:r>
              <a:rPr lang="he-IL" dirty="0" smtClean="0"/>
              <a:t> אין </a:t>
            </a:r>
            <a:r>
              <a:rPr lang="he-IL" dirty="0" smtClean="0"/>
              <a:t>פֿיס </a:t>
            </a:r>
            <a:r>
              <a:rPr lang="he-IL" dirty="0" smtClean="0"/>
              <a:t>און </a:t>
            </a:r>
            <a:r>
              <a:rPr lang="he-IL" dirty="0" err="1" smtClean="0"/>
              <a:t>געלאַכט</a:t>
            </a:r>
            <a:r>
              <a:rPr lang="he-IL" dirty="0" smtClean="0"/>
              <a:t> און </a:t>
            </a:r>
            <a:r>
              <a:rPr lang="he-IL" dirty="0" err="1" smtClean="0"/>
              <a:t>געלאַכט</a:t>
            </a:r>
            <a:r>
              <a:rPr lang="he-IL" dirty="0" smtClean="0"/>
              <a:t> און </a:t>
            </a:r>
            <a:r>
              <a:rPr lang="he-IL" dirty="0" err="1" smtClean="0"/>
              <a:t>געלאַכט</a:t>
            </a:r>
            <a:r>
              <a:rPr lang="he-IL" dirty="0" smtClean="0"/>
              <a:t>!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424362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AutoShape 2" descr="מציג את 20170208_1617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4" descr="מציג את 20170208_1617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7937"/>
            <a:ext cx="12192001" cy="407803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49352" y="4085968"/>
            <a:ext cx="7471719" cy="27720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sp>
        <p:nvSpPr>
          <p:cNvPr id="8" name="TextBox 7"/>
          <p:cNvSpPr txBox="1"/>
          <p:nvPr/>
        </p:nvSpPr>
        <p:spPr>
          <a:xfrm>
            <a:off x="5436973" y="4514336"/>
            <a:ext cx="7133967" cy="27061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sp>
        <p:nvSpPr>
          <p:cNvPr id="9" name="TextBox 8"/>
          <p:cNvSpPr txBox="1"/>
          <p:nvPr/>
        </p:nvSpPr>
        <p:spPr>
          <a:xfrm>
            <a:off x="4588476" y="4085968"/>
            <a:ext cx="7603524" cy="36933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ביידע האָבן </a:t>
            </a:r>
            <a:r>
              <a:rPr lang="he-IL" dirty="0" err="1" smtClean="0"/>
              <a:t>זייער</a:t>
            </a:r>
            <a:r>
              <a:rPr lang="he-IL" dirty="0" smtClean="0"/>
              <a:t> </a:t>
            </a:r>
            <a:r>
              <a:rPr lang="he-IL" dirty="0" err="1" smtClean="0"/>
              <a:t>פֿריילעך</a:t>
            </a:r>
            <a:r>
              <a:rPr lang="he-IL" dirty="0" smtClean="0"/>
              <a:t> </a:t>
            </a:r>
            <a:r>
              <a:rPr lang="he-IL" dirty="0" err="1" smtClean="0"/>
              <a:t>געווען</a:t>
            </a:r>
            <a:r>
              <a:rPr lang="he-IL" dirty="0" smtClean="0"/>
              <a:t> און אַז האָט גדי </a:t>
            </a:r>
            <a:r>
              <a:rPr lang="he-IL" dirty="0" err="1" smtClean="0"/>
              <a:t>געזאָגט</a:t>
            </a:r>
            <a:r>
              <a:rPr lang="he-IL" dirty="0"/>
              <a:t> </a:t>
            </a:r>
            <a:r>
              <a:rPr lang="he-IL" dirty="0" smtClean="0"/>
              <a:t> צו </a:t>
            </a:r>
            <a:r>
              <a:rPr lang="he-IL" dirty="0" err="1" smtClean="0"/>
              <a:t>שמוליקן</a:t>
            </a:r>
            <a:r>
              <a:rPr lang="he-IL" dirty="0" smtClean="0"/>
              <a:t>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שטעכלער</a:t>
            </a:r>
            <a:r>
              <a:rPr lang="he-IL" dirty="0"/>
              <a:t> </a:t>
            </a:r>
            <a:r>
              <a:rPr lang="he-IL" dirty="0" smtClean="0"/>
              <a:t>:</a:t>
            </a:r>
          </a:p>
          <a:p>
            <a:r>
              <a:rPr lang="he-IL" dirty="0" err="1" smtClean="0"/>
              <a:t>מיר</a:t>
            </a:r>
            <a:r>
              <a:rPr lang="he-IL" dirty="0" smtClean="0"/>
              <a:t> </a:t>
            </a:r>
            <a:r>
              <a:rPr lang="he-IL" dirty="0" err="1" smtClean="0"/>
              <a:t>זייַנען</a:t>
            </a:r>
            <a:r>
              <a:rPr lang="he-IL" dirty="0" smtClean="0"/>
              <a:t> </a:t>
            </a:r>
            <a:r>
              <a:rPr lang="he-IL" dirty="0" err="1" smtClean="0"/>
              <a:t>גוטע</a:t>
            </a:r>
            <a:r>
              <a:rPr lang="he-IL" dirty="0" smtClean="0"/>
              <a:t> חבֿרים. </a:t>
            </a:r>
            <a:r>
              <a:rPr lang="he-IL" dirty="0" err="1" smtClean="0"/>
              <a:t>מיר</a:t>
            </a:r>
            <a:r>
              <a:rPr lang="he-IL" dirty="0" smtClean="0"/>
              <a:t> האָבן ביידע אַ סך </a:t>
            </a:r>
            <a:r>
              <a:rPr lang="he-IL" dirty="0" err="1" smtClean="0"/>
              <a:t>שטעכלערקעס</a:t>
            </a:r>
            <a:r>
              <a:rPr lang="he-IL" dirty="0" smtClean="0"/>
              <a:t> </a:t>
            </a:r>
            <a:r>
              <a:rPr lang="he-IL" dirty="0" smtClean="0"/>
              <a:t>אין </a:t>
            </a:r>
            <a:r>
              <a:rPr lang="he-IL" dirty="0" err="1" smtClean="0"/>
              <a:t>קאָפ</a:t>
            </a:r>
            <a:r>
              <a:rPr lang="he-IL" dirty="0" smtClean="0"/>
              <a:t>ּ.</a:t>
            </a:r>
          </a:p>
          <a:p>
            <a:r>
              <a:rPr lang="he-IL" dirty="0" smtClean="0"/>
              <a:t>דו </a:t>
            </a:r>
            <a:r>
              <a:rPr lang="he-IL" dirty="0" err="1" smtClean="0"/>
              <a:t>וויסט</a:t>
            </a:r>
            <a:r>
              <a:rPr lang="he-IL" dirty="0" smtClean="0"/>
              <a:t> </a:t>
            </a:r>
            <a:r>
              <a:rPr lang="he-IL" dirty="0" err="1" smtClean="0"/>
              <a:t>וואָס</a:t>
            </a:r>
            <a:r>
              <a:rPr lang="he-IL" dirty="0" smtClean="0"/>
              <a:t> האָב איך?</a:t>
            </a:r>
          </a:p>
          <a:p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 smtClean="0"/>
              <a:t>האָסט</a:t>
            </a:r>
            <a:r>
              <a:rPr lang="he-IL" dirty="0" smtClean="0"/>
              <a:t> דו </a:t>
            </a:r>
            <a:r>
              <a:rPr lang="he-IL" dirty="0" smtClean="0"/>
              <a:t>? </a:t>
            </a:r>
            <a:r>
              <a:rPr lang="he-IL" dirty="0" err="1" smtClean="0"/>
              <a:t>פֿרעגט</a:t>
            </a:r>
            <a:r>
              <a:rPr lang="he-IL" dirty="0" smtClean="0"/>
              <a:t> </a:t>
            </a:r>
            <a:r>
              <a:rPr lang="he-IL" dirty="0" smtClean="0"/>
              <a:t>שמוליק. </a:t>
            </a:r>
            <a:r>
              <a:rPr lang="he-IL" dirty="0" err="1" smtClean="0"/>
              <a:t>טרוסקאַווקע</a:t>
            </a:r>
            <a:r>
              <a:rPr lang="he-IL" dirty="0" smtClean="0"/>
              <a:t> !- האָט גדי </a:t>
            </a:r>
            <a:r>
              <a:rPr lang="he-IL" dirty="0" err="1" smtClean="0"/>
              <a:t>געזאָגט</a:t>
            </a:r>
            <a:r>
              <a:rPr lang="he-IL" dirty="0" smtClean="0"/>
              <a:t>.</a:t>
            </a:r>
          </a:p>
          <a:p>
            <a:r>
              <a:rPr lang="he-IL" dirty="0" smtClean="0"/>
              <a:t>איך האָב ליב </a:t>
            </a:r>
            <a:r>
              <a:rPr lang="he-IL" dirty="0" err="1" smtClean="0"/>
              <a:t>טרוסקאַווקע</a:t>
            </a:r>
            <a:r>
              <a:rPr lang="he-IL" dirty="0" smtClean="0"/>
              <a:t> - </a:t>
            </a:r>
            <a:r>
              <a:rPr lang="he-IL" dirty="0"/>
              <a:t>האָט </a:t>
            </a:r>
            <a:r>
              <a:rPr lang="he-IL" dirty="0" smtClean="0"/>
              <a:t>שמוליק</a:t>
            </a:r>
            <a:r>
              <a:rPr lang="he-IL" dirty="0"/>
              <a:t> </a:t>
            </a:r>
            <a:r>
              <a:rPr lang="he-IL" dirty="0" err="1"/>
              <a:t>געזאָגט</a:t>
            </a:r>
            <a:r>
              <a:rPr lang="he-IL" dirty="0" smtClean="0"/>
              <a:t> און קומט אין בעט </a:t>
            </a:r>
            <a:r>
              <a:rPr lang="he-IL" dirty="0" err="1" smtClean="0"/>
              <a:t>אַריין</a:t>
            </a:r>
            <a:r>
              <a:rPr lang="he-IL" dirty="0" smtClean="0"/>
              <a:t>.</a:t>
            </a:r>
          </a:p>
          <a:p>
            <a:r>
              <a:rPr lang="he-IL" dirty="0" smtClean="0"/>
              <a:t>נו. </a:t>
            </a:r>
            <a:r>
              <a:rPr lang="he-IL" dirty="0" smtClean="0"/>
              <a:t>קום, קום, נעם </a:t>
            </a:r>
            <a:r>
              <a:rPr lang="he-IL" dirty="0" err="1" smtClean="0"/>
              <a:t>טרוסקאַווקע</a:t>
            </a:r>
            <a:r>
              <a:rPr lang="he-IL" dirty="0" smtClean="0"/>
              <a:t> -</a:t>
            </a:r>
            <a:r>
              <a:rPr lang="he-IL" dirty="0"/>
              <a:t> האָט גדי </a:t>
            </a:r>
            <a:r>
              <a:rPr lang="he-IL" dirty="0" err="1"/>
              <a:t>געזאָגט</a:t>
            </a:r>
            <a:r>
              <a:rPr lang="he-IL" dirty="0" smtClean="0"/>
              <a:t>.</a:t>
            </a:r>
          </a:p>
          <a:p>
            <a:r>
              <a:rPr lang="he-IL" dirty="0" smtClean="0"/>
              <a:t>ער האָט </a:t>
            </a:r>
            <a:r>
              <a:rPr lang="he-IL" dirty="0" err="1" smtClean="0"/>
              <a:t>געגעסן</a:t>
            </a:r>
            <a:r>
              <a:rPr lang="he-IL" dirty="0" smtClean="0"/>
              <a:t> </a:t>
            </a:r>
            <a:r>
              <a:rPr lang="he-IL" dirty="0" err="1" smtClean="0"/>
              <a:t>האַלב</a:t>
            </a:r>
            <a:r>
              <a:rPr lang="he-IL" dirty="0" smtClean="0"/>
              <a:t> פֿון די </a:t>
            </a:r>
            <a:r>
              <a:rPr lang="he-IL" dirty="0" err="1"/>
              <a:t>טרוסקאַווקע</a:t>
            </a:r>
            <a:r>
              <a:rPr lang="he-IL" dirty="0"/>
              <a:t> </a:t>
            </a:r>
            <a:r>
              <a:rPr lang="he-IL" dirty="0" smtClean="0"/>
              <a:t>און </a:t>
            </a:r>
            <a:r>
              <a:rPr lang="he-IL" dirty="0" err="1" smtClean="0"/>
              <a:t>אַוועקגעוואָרפֿן</a:t>
            </a:r>
            <a:r>
              <a:rPr lang="he-IL" dirty="0" smtClean="0"/>
              <a:t> </a:t>
            </a:r>
            <a:r>
              <a:rPr lang="he-IL" dirty="0" err="1" smtClean="0"/>
              <a:t>דעם</a:t>
            </a:r>
            <a:r>
              <a:rPr lang="he-IL" dirty="0" smtClean="0"/>
              <a:t> </a:t>
            </a:r>
            <a:r>
              <a:rPr lang="he-IL" dirty="0" err="1" smtClean="0"/>
              <a:t>צווייטן</a:t>
            </a:r>
            <a:r>
              <a:rPr lang="he-IL" dirty="0" smtClean="0"/>
              <a:t> </a:t>
            </a:r>
            <a:r>
              <a:rPr lang="he-IL" dirty="0" err="1" smtClean="0"/>
              <a:t>האַלב</a:t>
            </a:r>
            <a:r>
              <a:rPr lang="he-IL" dirty="0" smtClean="0"/>
              <a:t> צו </a:t>
            </a:r>
            <a:r>
              <a:rPr lang="he-IL" dirty="0" err="1" smtClean="0"/>
              <a:t>שמוליקן</a:t>
            </a:r>
            <a:r>
              <a:rPr lang="he-IL" dirty="0" smtClean="0"/>
              <a:t>. און </a:t>
            </a:r>
            <a:r>
              <a:rPr lang="he-IL" dirty="0" err="1" smtClean="0"/>
              <a:t>אַזוי</a:t>
            </a:r>
            <a:r>
              <a:rPr lang="he-IL" dirty="0" smtClean="0"/>
              <a:t> האָבן </a:t>
            </a:r>
            <a:r>
              <a:rPr lang="he-IL" dirty="0" err="1" smtClean="0"/>
              <a:t>זיי</a:t>
            </a:r>
            <a:r>
              <a:rPr lang="he-IL" dirty="0" smtClean="0"/>
              <a:t> </a:t>
            </a:r>
            <a:r>
              <a:rPr lang="he-IL" dirty="0" err="1" smtClean="0"/>
              <a:t>געגעסן</a:t>
            </a:r>
            <a:r>
              <a:rPr lang="he-IL" dirty="0" smtClean="0"/>
              <a:t> </a:t>
            </a:r>
            <a:r>
              <a:rPr lang="he-IL" dirty="0" err="1" smtClean="0"/>
              <a:t>זייער</a:t>
            </a:r>
            <a:r>
              <a:rPr lang="he-IL" dirty="0" smtClean="0"/>
              <a:t> אַ סך </a:t>
            </a:r>
            <a:r>
              <a:rPr lang="he-IL" dirty="0"/>
              <a:t> </a:t>
            </a:r>
            <a:r>
              <a:rPr lang="he-IL" dirty="0" err="1" smtClean="0"/>
              <a:t>טרוסקאַווקעס</a:t>
            </a:r>
            <a:r>
              <a:rPr lang="he-IL" dirty="0" smtClean="0"/>
              <a:t> </a:t>
            </a:r>
            <a:r>
              <a:rPr lang="he-IL" dirty="0" err="1" smtClean="0"/>
              <a:t>צוזאַמען</a:t>
            </a:r>
            <a:r>
              <a:rPr lang="he-IL" dirty="0" smtClean="0"/>
              <a:t> </a:t>
            </a:r>
            <a:r>
              <a:rPr lang="he-IL" dirty="0"/>
              <a:t> </a:t>
            </a:r>
            <a:r>
              <a:rPr lang="he-IL" dirty="0" err="1" smtClean="0"/>
              <a:t>ביז</a:t>
            </a:r>
            <a:r>
              <a:rPr lang="he-IL" dirty="0" smtClean="0"/>
              <a:t> </a:t>
            </a:r>
            <a:r>
              <a:rPr lang="he-IL" dirty="0" err="1" smtClean="0"/>
              <a:t>זיי</a:t>
            </a:r>
            <a:r>
              <a:rPr lang="he-IL" dirty="0" smtClean="0"/>
              <a:t> </a:t>
            </a:r>
            <a:r>
              <a:rPr lang="he-IL" dirty="0" err="1" smtClean="0"/>
              <a:t>זייַנען</a:t>
            </a:r>
            <a:r>
              <a:rPr lang="he-IL" dirty="0" smtClean="0"/>
              <a:t> מיד </a:t>
            </a:r>
            <a:r>
              <a:rPr lang="he-IL" dirty="0" err="1" smtClean="0"/>
              <a:t>געוואָרן</a:t>
            </a:r>
            <a:r>
              <a:rPr lang="he-IL" dirty="0" smtClean="0"/>
              <a:t>.</a:t>
            </a:r>
            <a:endParaRPr lang="he-IL" dirty="0"/>
          </a:p>
          <a:p>
            <a:endParaRPr lang="he-IL" dirty="0" smtClean="0"/>
          </a:p>
          <a:p>
            <a:endParaRPr lang="he-IL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629596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AutoShape 2" descr="מציג את 20170208_1617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4" descr="מציג את 20170208_1617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39459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63762" y="3945925"/>
            <a:ext cx="7463481" cy="28296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sp>
        <p:nvSpPr>
          <p:cNvPr id="8" name="TextBox 7"/>
          <p:cNvSpPr txBox="1"/>
          <p:nvPr/>
        </p:nvSpPr>
        <p:spPr>
          <a:xfrm>
            <a:off x="4464908" y="3945925"/>
            <a:ext cx="7727092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שמוליק האָט </a:t>
            </a:r>
            <a:r>
              <a:rPr lang="he-IL" dirty="0" err="1" smtClean="0"/>
              <a:t>געעפֿנט</a:t>
            </a:r>
            <a:r>
              <a:rPr lang="he-IL" dirty="0" smtClean="0"/>
              <a:t> זייַן קליין </a:t>
            </a:r>
            <a:r>
              <a:rPr lang="he-IL" dirty="0" err="1" smtClean="0"/>
              <a:t>מויל</a:t>
            </a:r>
            <a:r>
              <a:rPr lang="he-IL" dirty="0" smtClean="0"/>
              <a:t> </a:t>
            </a:r>
            <a:r>
              <a:rPr lang="he-IL" dirty="0" smtClean="0"/>
              <a:t>און </a:t>
            </a:r>
            <a:r>
              <a:rPr lang="he-IL" dirty="0" err="1" smtClean="0"/>
              <a:t>געגענעצט</a:t>
            </a:r>
            <a:r>
              <a:rPr lang="he-IL" dirty="0" smtClean="0"/>
              <a:t> –איך וויל</a:t>
            </a:r>
            <a:r>
              <a:rPr lang="he-IL" dirty="0"/>
              <a:t> </a:t>
            </a:r>
            <a:r>
              <a:rPr lang="he-IL" dirty="0" smtClean="0"/>
              <a:t>שלאָפֿן </a:t>
            </a:r>
            <a:r>
              <a:rPr lang="he-IL" dirty="0"/>
              <a:t>אָבער </a:t>
            </a:r>
            <a:r>
              <a:rPr lang="he-IL" dirty="0" smtClean="0"/>
              <a:t>איך האָב ניט קיין בעט .איך </a:t>
            </a:r>
            <a:r>
              <a:rPr lang="he-IL" dirty="0"/>
              <a:t> </a:t>
            </a:r>
            <a:r>
              <a:rPr lang="he-IL" dirty="0" err="1" smtClean="0"/>
              <a:t>דערלויב</a:t>
            </a:r>
            <a:r>
              <a:rPr lang="he-IL" dirty="0" smtClean="0"/>
              <a:t> דיר שלאָפֿן אין מייַן שפּיל-</a:t>
            </a:r>
            <a:r>
              <a:rPr lang="he-IL" dirty="0" err="1" smtClean="0"/>
              <a:t>קעסטל</a:t>
            </a:r>
            <a:r>
              <a:rPr lang="he-IL" dirty="0" smtClean="0"/>
              <a:t> – </a:t>
            </a:r>
            <a:r>
              <a:rPr lang="he-IL" dirty="0" err="1" smtClean="0"/>
              <a:t>געזאָגט</a:t>
            </a:r>
            <a:r>
              <a:rPr lang="he-IL" dirty="0" smtClean="0"/>
              <a:t> גדי צו זייַן חבֿר. אָבער איך </a:t>
            </a:r>
            <a:r>
              <a:rPr lang="he-IL" dirty="0" err="1" smtClean="0"/>
              <a:t>וועל</a:t>
            </a:r>
            <a:r>
              <a:rPr lang="he-IL" dirty="0" smtClean="0"/>
              <a:t> </a:t>
            </a:r>
            <a:r>
              <a:rPr lang="he-IL" dirty="0" err="1" smtClean="0"/>
              <a:t>הונגערן</a:t>
            </a:r>
            <a:r>
              <a:rPr lang="he-IL" dirty="0" smtClean="0"/>
              <a:t> אין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נאַכט</a:t>
            </a:r>
            <a:r>
              <a:rPr lang="he-IL" dirty="0" smtClean="0"/>
              <a:t> </a:t>
            </a:r>
            <a:r>
              <a:rPr lang="he-IL" dirty="0"/>
              <a:t>– </a:t>
            </a:r>
            <a:r>
              <a:rPr lang="he-IL" dirty="0" err="1"/>
              <a:t>געזאָגט</a:t>
            </a:r>
            <a:r>
              <a:rPr lang="he-IL" dirty="0"/>
              <a:t> </a:t>
            </a:r>
            <a:r>
              <a:rPr lang="he-IL" dirty="0" smtClean="0"/>
              <a:t> האָט שמוליק.</a:t>
            </a:r>
          </a:p>
          <a:p>
            <a:r>
              <a:rPr lang="he-IL" dirty="0" smtClean="0"/>
              <a:t>גדי האָט </a:t>
            </a:r>
            <a:r>
              <a:rPr lang="he-IL" dirty="0" err="1" smtClean="0"/>
              <a:t>געלייגט</a:t>
            </a:r>
            <a:r>
              <a:rPr lang="he-IL" dirty="0"/>
              <a:t> </a:t>
            </a:r>
            <a:r>
              <a:rPr lang="he-IL" dirty="0" smtClean="0"/>
              <a:t> די </a:t>
            </a:r>
            <a:r>
              <a:rPr lang="he-IL" dirty="0" err="1" smtClean="0"/>
              <a:t>אַלע</a:t>
            </a:r>
            <a:r>
              <a:rPr lang="he-IL" dirty="0" smtClean="0"/>
              <a:t> </a:t>
            </a:r>
            <a:r>
              <a:rPr lang="he-IL" dirty="0" err="1" smtClean="0"/>
              <a:t>טרוסקאַווקעס</a:t>
            </a:r>
            <a:r>
              <a:rPr lang="he-IL" dirty="0" smtClean="0"/>
              <a:t> </a:t>
            </a:r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 smtClean="0"/>
              <a:t>זייַנען</a:t>
            </a:r>
            <a:r>
              <a:rPr lang="he-IL" dirty="0" smtClean="0"/>
              <a:t> </a:t>
            </a:r>
            <a:r>
              <a:rPr lang="he-IL" dirty="0" err="1" smtClean="0"/>
              <a:t>געבליבן</a:t>
            </a:r>
            <a:r>
              <a:rPr lang="he-IL" dirty="0" smtClean="0"/>
              <a:t> אין בוקס-</a:t>
            </a:r>
            <a:r>
              <a:rPr lang="he-IL" dirty="0" err="1" smtClean="0"/>
              <a:t>קעסטל</a:t>
            </a:r>
            <a:r>
              <a:rPr lang="he-IL" dirty="0" smtClean="0"/>
              <a:t> און ביידע </a:t>
            </a:r>
            <a:r>
              <a:rPr lang="he-IL" dirty="0" err="1" smtClean="0"/>
              <a:t>זייַנען</a:t>
            </a:r>
            <a:r>
              <a:rPr lang="he-IL" dirty="0" smtClean="0"/>
              <a:t> </a:t>
            </a:r>
            <a:r>
              <a:rPr lang="he-IL" dirty="0" err="1" smtClean="0"/>
              <a:t>זיך</a:t>
            </a:r>
            <a:r>
              <a:rPr lang="he-IL" dirty="0" smtClean="0"/>
              <a:t> </a:t>
            </a:r>
            <a:r>
              <a:rPr lang="he-IL" dirty="0" err="1" smtClean="0"/>
              <a:t>געלעגן</a:t>
            </a:r>
            <a:r>
              <a:rPr lang="he-IL" dirty="0"/>
              <a:t> </a:t>
            </a:r>
            <a:r>
              <a:rPr lang="he-IL" dirty="0" smtClean="0"/>
              <a:t>שלאָפֿן.</a:t>
            </a:r>
          </a:p>
          <a:p>
            <a:endParaRPr lang="he-IL" dirty="0"/>
          </a:p>
          <a:p>
            <a:endParaRPr lang="he-IL" dirty="0" smtClean="0"/>
          </a:p>
          <a:p>
            <a:endParaRPr lang="he-IL" dirty="0"/>
          </a:p>
          <a:p>
            <a:endParaRPr lang="he-IL" dirty="0" smtClean="0"/>
          </a:p>
          <a:p>
            <a:pPr algn="ctr"/>
            <a:r>
              <a:rPr lang="he-IL" dirty="0" smtClean="0"/>
              <a:t>שיין </a:t>
            </a:r>
            <a:r>
              <a:rPr lang="he-IL" dirty="0" err="1" smtClean="0"/>
              <a:t>ווען</a:t>
            </a:r>
            <a:r>
              <a:rPr lang="he-IL" dirty="0" smtClean="0"/>
              <a:t> </a:t>
            </a:r>
            <a:r>
              <a:rPr lang="he-IL" dirty="0"/>
              <a:t>חבֿרים </a:t>
            </a:r>
            <a:r>
              <a:rPr lang="he-IL" dirty="0" smtClean="0"/>
              <a:t>שלאָפֿן אין </a:t>
            </a:r>
            <a:r>
              <a:rPr lang="he-IL" dirty="0" err="1" smtClean="0"/>
              <a:t>זעלבן</a:t>
            </a:r>
            <a:r>
              <a:rPr lang="he-IL" dirty="0" smtClean="0"/>
              <a:t> </a:t>
            </a:r>
            <a:r>
              <a:rPr lang="he-IL" dirty="0" err="1" smtClean="0"/>
              <a:t>צימער</a:t>
            </a:r>
            <a:r>
              <a:rPr lang="he-IL" dirty="0" smtClean="0"/>
              <a:t> !</a:t>
            </a:r>
            <a:endParaRPr lang="he-IL" dirty="0"/>
          </a:p>
        </p:txBody>
      </p:sp>
      <p:pic>
        <p:nvPicPr>
          <p:cNvPr id="1026" name="Picture 2" descr="תוצאת תמונה עבור קיפודי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0154" y="5479058"/>
            <a:ext cx="1347089" cy="75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תוצאת תמונה עבור קיפודי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065" y="5479058"/>
            <a:ext cx="1347089" cy="75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תוצאת תמונה עבור קיפודי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976" y="5479058"/>
            <a:ext cx="1347089" cy="75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תוצאת תמונה עבור קיפודי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887" y="5479058"/>
            <a:ext cx="1347089" cy="75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תוצאת תמונה עבור קיפודי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798" y="5479058"/>
            <a:ext cx="1347089" cy="75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תוצאת תמונה עבור קיפודי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1694" y="5454345"/>
            <a:ext cx="1347089" cy="75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תוצאת תמונה עבור קיפודי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709" y="5479058"/>
            <a:ext cx="1347089" cy="75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תוצאת תמונה עבור קיפודים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27" y="10539637"/>
            <a:ext cx="562881" cy="316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תוצאת תמונה עבור ילד ישן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25537"/>
            <a:ext cx="2671694" cy="1086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95590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AutoShape 2" descr="מציג את 20170208_1617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4" descr="מציג את 20170208_1617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5" name="AutoShape 2" descr="מציג את 20170208_162119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456376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00865" y="4563762"/>
            <a:ext cx="9391135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/>
              <a:t>אין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smtClean="0"/>
              <a:t>פֿרי </a:t>
            </a:r>
            <a:r>
              <a:rPr lang="he-IL" dirty="0" err="1" smtClean="0"/>
              <a:t>איז</a:t>
            </a:r>
            <a:r>
              <a:rPr lang="he-IL" dirty="0" smtClean="0"/>
              <a:t> גדי </a:t>
            </a:r>
            <a:r>
              <a:rPr lang="he-IL" dirty="0" err="1" smtClean="0"/>
              <a:t>אויפֿגעשטאַנען</a:t>
            </a:r>
            <a:r>
              <a:rPr lang="he-IL" dirty="0" smtClean="0"/>
              <a:t>- און אוי וַאבוי !</a:t>
            </a:r>
          </a:p>
          <a:p>
            <a:endParaRPr lang="he-IL" dirty="0"/>
          </a:p>
          <a:p>
            <a:r>
              <a:rPr lang="he-IL" dirty="0"/>
              <a:t>שמוליק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 smtClean="0"/>
              <a:t>שטעכלער</a:t>
            </a:r>
            <a:r>
              <a:rPr lang="he-IL" dirty="0" smtClean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מגולגל </a:t>
            </a:r>
            <a:r>
              <a:rPr lang="he-IL" dirty="0" err="1" smtClean="0"/>
              <a:t>געוואָרן</a:t>
            </a:r>
            <a:r>
              <a:rPr lang="he-IL" dirty="0" smtClean="0"/>
              <a:t> אין </a:t>
            </a:r>
            <a:r>
              <a:rPr lang="he-IL" dirty="0" err="1" smtClean="0"/>
              <a:t>קסטאל</a:t>
            </a:r>
            <a:r>
              <a:rPr lang="he-IL" dirty="0" smtClean="0"/>
              <a:t> ואון </a:t>
            </a:r>
            <a:r>
              <a:rPr lang="he-IL" dirty="0" err="1" smtClean="0"/>
              <a:t>אַלע</a:t>
            </a:r>
            <a:r>
              <a:rPr lang="he-IL" dirty="0" smtClean="0"/>
              <a:t> </a:t>
            </a:r>
            <a:r>
              <a:rPr lang="he-IL" dirty="0" err="1" smtClean="0"/>
              <a:t>טרוסקאַווקעס</a:t>
            </a:r>
            <a:r>
              <a:rPr lang="he-IL" dirty="0" smtClean="0"/>
              <a:t> </a:t>
            </a:r>
            <a:r>
              <a:rPr lang="he-IL" dirty="0" err="1" smtClean="0"/>
              <a:t>זייַנען</a:t>
            </a:r>
            <a:r>
              <a:rPr lang="he-IL" dirty="0"/>
              <a:t> </a:t>
            </a:r>
            <a:r>
              <a:rPr lang="he-IL" dirty="0" err="1" smtClean="0"/>
              <a:t>ארייַנגעזעצט</a:t>
            </a:r>
            <a:r>
              <a:rPr lang="he-IL" dirty="0"/>
              <a:t> </a:t>
            </a:r>
            <a:r>
              <a:rPr lang="he-IL" dirty="0" err="1" smtClean="0"/>
              <a:t>געוואָרן</a:t>
            </a:r>
            <a:r>
              <a:rPr lang="he-IL" dirty="0" smtClean="0"/>
              <a:t> אין </a:t>
            </a:r>
            <a:r>
              <a:rPr lang="he-IL" dirty="0" err="1" smtClean="0"/>
              <a:t>זיינע</a:t>
            </a:r>
            <a:r>
              <a:rPr lang="he-IL" dirty="0" smtClean="0"/>
              <a:t> </a:t>
            </a:r>
            <a:r>
              <a:rPr lang="he-IL" dirty="0" err="1" smtClean="0"/>
              <a:t>שטעכלערלעך</a:t>
            </a:r>
            <a:r>
              <a:rPr lang="he-IL" dirty="0" smtClean="0"/>
              <a:t>. שמוליק האָט כמעט</a:t>
            </a:r>
            <a:r>
              <a:rPr lang="he-IL" dirty="0"/>
              <a:t> </a:t>
            </a:r>
            <a:r>
              <a:rPr lang="he-IL" dirty="0" err="1" smtClean="0"/>
              <a:t>געוויינט</a:t>
            </a:r>
            <a:r>
              <a:rPr lang="he-IL" dirty="0" smtClean="0"/>
              <a:t>.  </a:t>
            </a:r>
          </a:p>
          <a:p>
            <a:r>
              <a:rPr lang="he-IL" dirty="0"/>
              <a:t>אוי </a:t>
            </a:r>
            <a:r>
              <a:rPr lang="he-IL" dirty="0" smtClean="0"/>
              <a:t>וַאבוי!</a:t>
            </a:r>
          </a:p>
          <a:p>
            <a:r>
              <a:rPr lang="he-IL" dirty="0" smtClean="0"/>
              <a:t>גדי האָט </a:t>
            </a:r>
            <a:r>
              <a:rPr lang="he-IL" dirty="0" err="1" smtClean="0"/>
              <a:t>געזען</a:t>
            </a:r>
            <a:r>
              <a:rPr lang="he-IL" dirty="0"/>
              <a:t> </a:t>
            </a:r>
            <a:r>
              <a:rPr lang="he-IL" dirty="0" smtClean="0"/>
              <a:t>אַז </a:t>
            </a:r>
            <a:r>
              <a:rPr lang="he-IL" dirty="0" err="1" smtClean="0"/>
              <a:t>עס</a:t>
            </a:r>
            <a:r>
              <a:rPr lang="he-IL" dirty="0" smtClean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אים</a:t>
            </a:r>
            <a:r>
              <a:rPr lang="he-IL" dirty="0" smtClean="0"/>
              <a:t> </a:t>
            </a:r>
            <a:r>
              <a:rPr lang="he-IL" dirty="0" err="1" smtClean="0"/>
              <a:t>זייער</a:t>
            </a:r>
            <a:r>
              <a:rPr lang="he-IL" dirty="0" smtClean="0"/>
              <a:t> </a:t>
            </a:r>
            <a:r>
              <a:rPr lang="he-IL" dirty="0" err="1"/>
              <a:t>טרויעריק</a:t>
            </a:r>
            <a:r>
              <a:rPr lang="he-IL" dirty="0" smtClean="0"/>
              <a:t>.</a:t>
            </a:r>
            <a:endParaRPr lang="he-IL" dirty="0"/>
          </a:p>
          <a:p>
            <a:endParaRPr lang="he-IL" dirty="0" smtClean="0"/>
          </a:p>
          <a:p>
            <a:endParaRPr lang="he-IL" dirty="0"/>
          </a:p>
        </p:txBody>
      </p:sp>
      <p:pic>
        <p:nvPicPr>
          <p:cNvPr id="2050" name="Picture 2" descr="תוצאת תמונה עבור קיפוד עם תותי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17" y="4563762"/>
            <a:ext cx="3179807" cy="229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3886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AutoShape 2" descr="מציג את 20170208_1617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4" descr="מציג את 20170208_1617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38"/>
            <a:ext cx="12191999" cy="383593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13471" y="3966129"/>
            <a:ext cx="10478530" cy="203132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ער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אַרונטערגעגאַנגען</a:t>
            </a:r>
            <a:r>
              <a:rPr lang="he-IL" dirty="0" smtClean="0"/>
              <a:t> פֿון בעט און האָט </a:t>
            </a:r>
            <a:r>
              <a:rPr lang="he-IL" dirty="0" err="1" smtClean="0"/>
              <a:t>אַרופּגענומען</a:t>
            </a:r>
            <a:r>
              <a:rPr lang="he-IL" dirty="0" smtClean="0"/>
              <a:t> פֿון </a:t>
            </a:r>
            <a:r>
              <a:rPr lang="he-IL" dirty="0" err="1" smtClean="0"/>
              <a:t>אים</a:t>
            </a:r>
            <a:r>
              <a:rPr lang="he-IL" dirty="0" smtClean="0"/>
              <a:t> </a:t>
            </a:r>
            <a:r>
              <a:rPr lang="he-IL" dirty="0" err="1"/>
              <a:t>אַלע</a:t>
            </a:r>
            <a:r>
              <a:rPr lang="he-IL" dirty="0"/>
              <a:t> </a:t>
            </a:r>
            <a:r>
              <a:rPr lang="he-IL" dirty="0" err="1"/>
              <a:t>טרוסקאַווקעס</a:t>
            </a:r>
            <a:r>
              <a:rPr lang="he-IL" dirty="0"/>
              <a:t> </a:t>
            </a:r>
            <a:r>
              <a:rPr lang="he-IL" dirty="0" smtClean="0"/>
              <a:t>.</a:t>
            </a:r>
          </a:p>
          <a:p>
            <a:r>
              <a:rPr lang="he-IL" dirty="0" smtClean="0"/>
              <a:t>ער </a:t>
            </a:r>
            <a:r>
              <a:rPr lang="he-IL" dirty="0"/>
              <a:t>האָט </a:t>
            </a:r>
            <a:r>
              <a:rPr lang="he-IL" dirty="0" err="1" smtClean="0"/>
              <a:t>געלייגט</a:t>
            </a:r>
            <a:r>
              <a:rPr lang="he-IL" dirty="0" smtClean="0"/>
              <a:t> </a:t>
            </a:r>
            <a:r>
              <a:rPr lang="he-IL" dirty="0" err="1"/>
              <a:t>שמוליקן</a:t>
            </a:r>
            <a:r>
              <a:rPr lang="he-IL" dirty="0"/>
              <a:t>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 smtClean="0"/>
              <a:t>שטעכלער</a:t>
            </a:r>
            <a:r>
              <a:rPr lang="he-IL" dirty="0" smtClean="0"/>
              <a:t> אין זייַן </a:t>
            </a:r>
            <a:r>
              <a:rPr lang="he-IL" dirty="0" err="1"/>
              <a:t>האַנד</a:t>
            </a:r>
            <a:r>
              <a:rPr lang="he-IL" dirty="0"/>
              <a:t> </a:t>
            </a:r>
            <a:r>
              <a:rPr lang="he-IL" dirty="0" smtClean="0"/>
              <a:t>און </a:t>
            </a:r>
            <a:r>
              <a:rPr lang="he-IL" dirty="0" err="1" smtClean="0"/>
              <a:t>אים</a:t>
            </a:r>
            <a:r>
              <a:rPr lang="he-IL" dirty="0" smtClean="0"/>
              <a:t> </a:t>
            </a:r>
            <a:r>
              <a:rPr lang="he-IL" dirty="0" err="1" smtClean="0"/>
              <a:t>געפֿרעגט</a:t>
            </a:r>
            <a:r>
              <a:rPr lang="he-IL" dirty="0" smtClean="0"/>
              <a:t> : </a:t>
            </a:r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דיר ?</a:t>
            </a:r>
          </a:p>
          <a:p>
            <a:r>
              <a:rPr lang="he-IL" dirty="0" err="1" smtClean="0"/>
              <a:t>מיר</a:t>
            </a:r>
            <a:r>
              <a:rPr lang="he-IL" dirty="0" smtClean="0"/>
              <a:t> </a:t>
            </a:r>
            <a:r>
              <a:rPr lang="he-IL" dirty="0" err="1" smtClean="0"/>
              <a:t>זייַנען</a:t>
            </a:r>
            <a:r>
              <a:rPr lang="he-IL" dirty="0" smtClean="0"/>
              <a:t> חבֿרים, </a:t>
            </a:r>
            <a:r>
              <a:rPr lang="he-IL" dirty="0" err="1" smtClean="0"/>
              <a:t>ניין</a:t>
            </a:r>
            <a:r>
              <a:rPr lang="he-IL" dirty="0" smtClean="0"/>
              <a:t> ? </a:t>
            </a:r>
          </a:p>
          <a:p>
            <a:r>
              <a:rPr lang="he-IL" dirty="0" err="1" smtClean="0"/>
              <a:t>אַוודאי</a:t>
            </a:r>
            <a:r>
              <a:rPr lang="he-IL" dirty="0" smtClean="0"/>
              <a:t>-</a:t>
            </a:r>
            <a:r>
              <a:rPr lang="he-IL" dirty="0"/>
              <a:t> </a:t>
            </a:r>
            <a:r>
              <a:rPr lang="he-IL" dirty="0" err="1" smtClean="0"/>
              <a:t>געענטפֿערט</a:t>
            </a:r>
            <a:r>
              <a:rPr lang="he-IL" dirty="0" smtClean="0"/>
              <a:t> האָט שמוליק - </a:t>
            </a:r>
            <a:r>
              <a:rPr lang="he-IL" dirty="0"/>
              <a:t>אָבער </a:t>
            </a:r>
            <a:r>
              <a:rPr lang="he-IL" dirty="0" err="1" smtClean="0"/>
              <a:t>אומעטיק</a:t>
            </a:r>
            <a:r>
              <a:rPr lang="he-IL" dirty="0" smtClean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מיר</a:t>
            </a:r>
            <a:r>
              <a:rPr lang="he-IL" dirty="0" smtClean="0"/>
              <a:t>. איך </a:t>
            </a:r>
            <a:r>
              <a:rPr lang="he-IL" dirty="0" err="1" smtClean="0"/>
              <a:t>דאַרפ</a:t>
            </a:r>
            <a:r>
              <a:rPr lang="he-IL" dirty="0" smtClean="0"/>
              <a:t>ֿ </a:t>
            </a:r>
            <a:r>
              <a:rPr lang="he-IL" dirty="0" err="1" smtClean="0"/>
              <a:t>צוריקגייען</a:t>
            </a:r>
            <a:r>
              <a:rPr lang="he-IL" dirty="0" smtClean="0"/>
              <a:t> </a:t>
            </a:r>
            <a:r>
              <a:rPr lang="he-IL" dirty="0" err="1" smtClean="0"/>
              <a:t>אַהיים</a:t>
            </a:r>
            <a:r>
              <a:rPr lang="he-IL" dirty="0"/>
              <a:t> </a:t>
            </a:r>
            <a:r>
              <a:rPr lang="he-IL" dirty="0" smtClean="0"/>
              <a:t>– מייַן </a:t>
            </a:r>
            <a:r>
              <a:rPr lang="he-IL" dirty="0" err="1" smtClean="0"/>
              <a:t>טאטע</a:t>
            </a:r>
            <a:r>
              <a:rPr lang="he-IL" dirty="0" smtClean="0"/>
              <a:t>-מאַמע זוכן </a:t>
            </a:r>
            <a:r>
              <a:rPr lang="he-IL" dirty="0" err="1" smtClean="0"/>
              <a:t>מיך</a:t>
            </a:r>
            <a:r>
              <a:rPr lang="he-IL" dirty="0" smtClean="0"/>
              <a:t> און </a:t>
            </a:r>
            <a:r>
              <a:rPr lang="he-IL" dirty="0" err="1"/>
              <a:t>זאָרגן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 </a:t>
            </a:r>
            <a:r>
              <a:rPr lang="he-IL" dirty="0" smtClean="0"/>
              <a:t>. איך </a:t>
            </a:r>
            <a:r>
              <a:rPr lang="he-IL" dirty="0" err="1" smtClean="0"/>
              <a:t>פֿאַרשטיי</a:t>
            </a:r>
            <a:r>
              <a:rPr lang="he-IL" dirty="0" smtClean="0"/>
              <a:t> </a:t>
            </a:r>
            <a:r>
              <a:rPr lang="he-IL" dirty="0" err="1" smtClean="0"/>
              <a:t>זאָגט</a:t>
            </a:r>
            <a:r>
              <a:rPr lang="he-IL" dirty="0" smtClean="0"/>
              <a:t> </a:t>
            </a:r>
            <a:r>
              <a:rPr lang="he-IL" dirty="0"/>
              <a:t>גדי </a:t>
            </a:r>
            <a:r>
              <a:rPr lang="he-IL" dirty="0" smtClean="0"/>
              <a:t>-</a:t>
            </a:r>
            <a:r>
              <a:rPr lang="he-IL" dirty="0"/>
              <a:t>איך </a:t>
            </a:r>
            <a:r>
              <a:rPr lang="he-IL" dirty="0" err="1" smtClean="0"/>
              <a:t>פֿאַרשטיי</a:t>
            </a:r>
            <a:r>
              <a:rPr lang="he-IL" dirty="0" smtClean="0"/>
              <a:t> </a:t>
            </a:r>
            <a:r>
              <a:rPr lang="he-IL" dirty="0" err="1" smtClean="0"/>
              <a:t>דיך</a:t>
            </a:r>
            <a:r>
              <a:rPr lang="he-IL" dirty="0" smtClean="0"/>
              <a:t>. </a:t>
            </a:r>
            <a:r>
              <a:rPr lang="he-IL" dirty="0" err="1"/>
              <a:t>טיילמאָל</a:t>
            </a:r>
            <a:r>
              <a:rPr lang="he-IL" dirty="0" smtClean="0"/>
              <a:t> מייַן </a:t>
            </a:r>
            <a:r>
              <a:rPr lang="he-IL" dirty="0" err="1"/>
              <a:t>טאטע</a:t>
            </a:r>
            <a:r>
              <a:rPr lang="he-IL" dirty="0"/>
              <a:t>-מאַמע </a:t>
            </a:r>
            <a:r>
              <a:rPr lang="he-IL" dirty="0" smtClean="0"/>
              <a:t> </a:t>
            </a:r>
            <a:r>
              <a:rPr lang="he-IL" dirty="0"/>
              <a:t>זוכן </a:t>
            </a:r>
            <a:r>
              <a:rPr lang="he-IL" dirty="0" err="1"/>
              <a:t>מיך</a:t>
            </a:r>
            <a:r>
              <a:rPr lang="he-IL" dirty="0"/>
              <a:t> און </a:t>
            </a:r>
            <a:r>
              <a:rPr lang="he-IL" dirty="0" err="1"/>
              <a:t>זאָרגן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 </a:t>
            </a:r>
            <a:r>
              <a:rPr lang="he-IL" dirty="0" smtClean="0"/>
              <a:t>פֿון </a:t>
            </a:r>
            <a:r>
              <a:rPr lang="he-IL" dirty="0" err="1" smtClean="0"/>
              <a:t>מיר</a:t>
            </a:r>
            <a:r>
              <a:rPr lang="he-IL" dirty="0" smtClean="0"/>
              <a:t> . ער האָט </a:t>
            </a:r>
            <a:r>
              <a:rPr lang="he-IL" dirty="0" err="1" smtClean="0"/>
              <a:t>גענומען</a:t>
            </a:r>
            <a:r>
              <a:rPr lang="he-IL" dirty="0" smtClean="0"/>
              <a:t> </a:t>
            </a:r>
            <a:r>
              <a:rPr lang="he-IL" dirty="0" err="1" smtClean="0"/>
              <a:t>שמוליקן</a:t>
            </a:r>
            <a:r>
              <a:rPr lang="he-IL" dirty="0" smtClean="0"/>
              <a:t> </a:t>
            </a:r>
            <a:r>
              <a:rPr lang="he-IL" dirty="0" err="1" smtClean="0"/>
              <a:t>אַרויס</a:t>
            </a:r>
            <a:r>
              <a:rPr lang="he-IL" dirty="0" smtClean="0"/>
              <a:t> און </a:t>
            </a:r>
            <a:r>
              <a:rPr lang="he-IL" dirty="0"/>
              <a:t>האָט </a:t>
            </a:r>
            <a:r>
              <a:rPr lang="he-IL" dirty="0" err="1" smtClean="0"/>
              <a:t>אַרופּגענומען</a:t>
            </a:r>
            <a:r>
              <a:rPr lang="he-IL" dirty="0" smtClean="0"/>
              <a:t> </a:t>
            </a:r>
            <a:r>
              <a:rPr lang="he-IL" dirty="0" err="1" smtClean="0"/>
              <a:t>אים</a:t>
            </a:r>
            <a:r>
              <a:rPr lang="he-IL" dirty="0" smtClean="0"/>
              <a:t> </a:t>
            </a:r>
            <a:r>
              <a:rPr lang="he-IL" dirty="0" err="1" smtClean="0"/>
              <a:t>אויף</a:t>
            </a:r>
            <a:r>
              <a:rPr lang="he-IL" dirty="0" smtClean="0"/>
              <a:t>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פּאָדלאָגע</a:t>
            </a:r>
            <a:r>
              <a:rPr lang="he-IL" dirty="0"/>
              <a:t> </a:t>
            </a:r>
            <a:endParaRPr lang="he-IL" dirty="0" smtClean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199541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AutoShape 2" descr="מציג את 20170208_1617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4" descr="מציג את 20170208_16174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42507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03157" y="4333103"/>
            <a:ext cx="9588843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שלום , גדי - </a:t>
            </a:r>
            <a:r>
              <a:rPr lang="he-IL" dirty="0" err="1"/>
              <a:t>געזאָגט</a:t>
            </a:r>
            <a:r>
              <a:rPr lang="he-IL" dirty="0"/>
              <a:t>  האָט </a:t>
            </a:r>
            <a:r>
              <a:rPr lang="he-IL" dirty="0" smtClean="0"/>
              <a:t>שמוליק - און </a:t>
            </a:r>
            <a:r>
              <a:rPr lang="he-IL" dirty="0" err="1" smtClean="0"/>
              <a:t>הייבט</a:t>
            </a:r>
            <a:r>
              <a:rPr lang="he-IL" dirty="0" smtClean="0"/>
              <a:t> </a:t>
            </a:r>
            <a:r>
              <a:rPr lang="he-IL" dirty="0" err="1" smtClean="0"/>
              <a:t>זיך</a:t>
            </a:r>
            <a:r>
              <a:rPr lang="he-IL" dirty="0" smtClean="0"/>
              <a:t> אָן </a:t>
            </a:r>
            <a:r>
              <a:rPr lang="he-IL" dirty="0" err="1" smtClean="0"/>
              <a:t>גיין</a:t>
            </a:r>
            <a:r>
              <a:rPr lang="he-IL" dirty="0" smtClean="0"/>
              <a:t> .</a:t>
            </a:r>
            <a:r>
              <a:rPr lang="he-IL" dirty="0"/>
              <a:t> </a:t>
            </a:r>
            <a:r>
              <a:rPr lang="he-IL" dirty="0" smtClean="0"/>
              <a:t>שלום שמוליק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שטעכלער</a:t>
            </a:r>
            <a:r>
              <a:rPr lang="he-IL" dirty="0"/>
              <a:t> </a:t>
            </a:r>
            <a:r>
              <a:rPr lang="he-IL" dirty="0" smtClean="0"/>
              <a:t>-</a:t>
            </a:r>
            <a:r>
              <a:rPr lang="he-IL" dirty="0"/>
              <a:t> </a:t>
            </a:r>
            <a:r>
              <a:rPr lang="he-IL" dirty="0" err="1"/>
              <a:t>געזאָגט</a:t>
            </a:r>
            <a:r>
              <a:rPr lang="he-IL" dirty="0"/>
              <a:t>  האָט </a:t>
            </a:r>
            <a:r>
              <a:rPr lang="he-IL" dirty="0" smtClean="0"/>
              <a:t>גדי – גריס דייַן </a:t>
            </a:r>
            <a:r>
              <a:rPr lang="he-IL" dirty="0" err="1" smtClean="0"/>
              <a:t>טאַטע-מאַמע</a:t>
            </a:r>
            <a:r>
              <a:rPr lang="he-IL" dirty="0" smtClean="0"/>
              <a:t> און קום </a:t>
            </a:r>
            <a:r>
              <a:rPr lang="he-IL" dirty="0" err="1" smtClean="0"/>
              <a:t>צוריק</a:t>
            </a:r>
            <a:r>
              <a:rPr lang="he-IL" dirty="0" smtClean="0"/>
              <a:t> שפּילן מיט </a:t>
            </a:r>
            <a:r>
              <a:rPr lang="he-IL" dirty="0" err="1" smtClean="0"/>
              <a:t>מיר</a:t>
            </a:r>
            <a:r>
              <a:rPr lang="he-IL" dirty="0" smtClean="0"/>
              <a:t>. שמוליק </a:t>
            </a:r>
            <a:r>
              <a:rPr lang="he-IL" dirty="0" err="1" smtClean="0"/>
              <a:t>הייבט</a:t>
            </a:r>
            <a:r>
              <a:rPr lang="he-IL" dirty="0" smtClean="0"/>
              <a:t> אָן </a:t>
            </a:r>
            <a:r>
              <a:rPr lang="he-IL" dirty="0" err="1" smtClean="0"/>
              <a:t>גיין</a:t>
            </a:r>
            <a:r>
              <a:rPr lang="he-IL" dirty="0" smtClean="0"/>
              <a:t> און</a:t>
            </a:r>
            <a:r>
              <a:rPr lang="he-IL" dirty="0"/>
              <a:t> </a:t>
            </a:r>
            <a:r>
              <a:rPr lang="he-IL" dirty="0" err="1" smtClean="0"/>
              <a:t>פּלוצלונג</a:t>
            </a:r>
            <a:r>
              <a:rPr lang="he-IL" dirty="0" smtClean="0"/>
              <a:t> </a:t>
            </a:r>
            <a:r>
              <a:rPr lang="he-IL" dirty="0" err="1" smtClean="0"/>
              <a:t>דרייט</a:t>
            </a:r>
            <a:r>
              <a:rPr lang="he-IL" dirty="0" smtClean="0"/>
              <a:t> </a:t>
            </a:r>
            <a:r>
              <a:rPr lang="he-IL" dirty="0" err="1" smtClean="0"/>
              <a:t>זיך</a:t>
            </a:r>
            <a:r>
              <a:rPr lang="he-IL" dirty="0" smtClean="0"/>
              <a:t> אום און האָט </a:t>
            </a:r>
            <a:r>
              <a:rPr lang="he-IL" dirty="0" err="1" smtClean="0"/>
              <a:t>געשריגן</a:t>
            </a:r>
            <a:r>
              <a:rPr lang="he-IL" dirty="0" smtClean="0"/>
              <a:t> צו </a:t>
            </a:r>
            <a:r>
              <a:rPr lang="he-IL" dirty="0" err="1" smtClean="0"/>
              <a:t>גדין</a:t>
            </a:r>
            <a:r>
              <a:rPr lang="he-IL" dirty="0" smtClean="0"/>
              <a:t>,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תודה פֿאַר די </a:t>
            </a:r>
            <a:r>
              <a:rPr lang="he-IL" dirty="0" err="1"/>
              <a:t>טרוסקאַווקע</a:t>
            </a:r>
            <a:r>
              <a:rPr lang="he-IL" dirty="0"/>
              <a:t> </a:t>
            </a:r>
            <a:r>
              <a:rPr lang="he-IL" dirty="0" smtClean="0"/>
              <a:t>! </a:t>
            </a:r>
          </a:p>
          <a:p>
            <a:r>
              <a:rPr lang="he-IL" dirty="0" err="1"/>
              <a:t>ביטע</a:t>
            </a:r>
            <a:r>
              <a:rPr lang="he-IL" dirty="0"/>
              <a:t> </a:t>
            </a:r>
            <a:r>
              <a:rPr lang="he-IL" dirty="0" smtClean="0"/>
              <a:t>- </a:t>
            </a:r>
            <a:r>
              <a:rPr lang="he-IL" dirty="0" err="1"/>
              <a:t>געזאָגט</a:t>
            </a:r>
            <a:r>
              <a:rPr lang="he-IL" dirty="0"/>
              <a:t>  האָט גדי </a:t>
            </a:r>
            <a:r>
              <a:rPr lang="he-IL" dirty="0" smtClean="0"/>
              <a:t> -שלום! שלום!</a:t>
            </a:r>
          </a:p>
          <a:p>
            <a:r>
              <a:rPr lang="he-IL" dirty="0" smtClean="0"/>
              <a:t>ער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געשטאַנען</a:t>
            </a:r>
            <a:r>
              <a:rPr lang="he-IL" dirty="0" smtClean="0"/>
              <a:t> און </a:t>
            </a:r>
            <a:r>
              <a:rPr lang="he-IL" dirty="0" err="1" smtClean="0"/>
              <a:t>געקוקט</a:t>
            </a:r>
            <a:endParaRPr lang="he-IL" dirty="0"/>
          </a:p>
          <a:p>
            <a:endParaRPr lang="he-IL" dirty="0" smtClean="0"/>
          </a:p>
          <a:p>
            <a:endParaRPr lang="he-IL" dirty="0"/>
          </a:p>
        </p:txBody>
      </p:sp>
      <p:pic>
        <p:nvPicPr>
          <p:cNvPr id="4098" name="Picture 2" descr="תוצאת תמונה עבור סימני עקבות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044731" y="4532812"/>
            <a:ext cx="917612" cy="190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תוצאת תמונה עבור סימני עקבות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212177" y="4520537"/>
            <a:ext cx="917612" cy="190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תוצאת תמונה עבור סימני עקבות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379623" y="4520536"/>
            <a:ext cx="917612" cy="190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תוצאת תמונה עבור קיפוד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998" y="4980704"/>
            <a:ext cx="1369443" cy="988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911698" y="6119336"/>
            <a:ext cx="7238380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שמוליק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שטעכלער</a:t>
            </a:r>
            <a:r>
              <a:rPr lang="he-IL" dirty="0" smtClean="0"/>
              <a:t> </a:t>
            </a:r>
            <a:r>
              <a:rPr lang="he-IL" dirty="0" err="1" smtClean="0"/>
              <a:t>גייט</a:t>
            </a:r>
            <a:r>
              <a:rPr lang="he-IL" dirty="0" smtClean="0"/>
              <a:t> און </a:t>
            </a:r>
            <a:r>
              <a:rPr lang="he-IL" dirty="0" err="1" smtClean="0"/>
              <a:t>גייט</a:t>
            </a:r>
            <a:r>
              <a:rPr lang="he-IL" dirty="0" smtClean="0"/>
              <a:t>  </a:t>
            </a:r>
            <a:r>
              <a:rPr lang="he-IL" dirty="0" err="1"/>
              <a:t>גייט</a:t>
            </a:r>
            <a:r>
              <a:rPr lang="he-IL" dirty="0"/>
              <a:t> און </a:t>
            </a:r>
            <a:r>
              <a:rPr lang="he-IL" dirty="0" err="1" smtClean="0"/>
              <a:t>גייט</a:t>
            </a:r>
            <a:r>
              <a:rPr lang="he-IL" dirty="0" smtClean="0"/>
              <a:t>  </a:t>
            </a:r>
            <a:r>
              <a:rPr lang="he-IL" dirty="0" err="1" smtClean="0"/>
              <a:t>גייט</a:t>
            </a:r>
            <a:r>
              <a:rPr lang="he-IL" dirty="0" smtClean="0"/>
              <a:t> </a:t>
            </a:r>
            <a:r>
              <a:rPr lang="he-IL" dirty="0"/>
              <a:t>און </a:t>
            </a:r>
            <a:r>
              <a:rPr lang="he-IL" dirty="0" err="1" smtClean="0"/>
              <a:t>גייט</a:t>
            </a:r>
            <a:r>
              <a:rPr lang="he-IL" dirty="0" smtClean="0"/>
              <a:t> </a:t>
            </a:r>
            <a:r>
              <a:rPr lang="he-IL" dirty="0" err="1"/>
              <a:t>גייט</a:t>
            </a:r>
            <a:r>
              <a:rPr lang="he-IL" dirty="0"/>
              <a:t> און </a:t>
            </a:r>
            <a:r>
              <a:rPr lang="he-IL" dirty="0" err="1" smtClean="0"/>
              <a:t>גייט</a:t>
            </a:r>
            <a:r>
              <a:rPr lang="he-IL" dirty="0" smtClean="0"/>
              <a:t>...........</a:t>
            </a:r>
            <a:endParaRPr lang="he-IL" dirty="0"/>
          </a:p>
          <a:p>
            <a:endParaRPr lang="he-IL" dirty="0"/>
          </a:p>
          <a:p>
            <a:endParaRPr lang="he-IL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32831521"/>
      </p:ext>
    </p:extLst>
  </p:cSld>
  <p:clrMapOvr>
    <a:masterClrMapping/>
  </p:clrMapOvr>
</p:sld>
</file>

<file path=ppt/theme/theme1.xml><?xml version="1.0" encoding="utf-8"?>
<a:theme xmlns:a="http://schemas.openxmlformats.org/drawingml/2006/main" name="פרוסות">
  <a:themeElements>
    <a:clrScheme name="פרוסות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פרוסות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פרוסות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842</TotalTime>
  <Words>323</Words>
  <Application>Microsoft Office PowerPoint</Application>
  <PresentationFormat>מסך רחב</PresentationFormat>
  <Paragraphs>98</Paragraphs>
  <Slides>15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15</vt:i4>
      </vt:variant>
    </vt:vector>
  </HeadingPairs>
  <TitlesOfParts>
    <vt:vector size="22" baseType="lpstr">
      <vt:lpstr>Arial</vt:lpstr>
      <vt:lpstr>Century Gothic</vt:lpstr>
      <vt:lpstr>David</vt:lpstr>
      <vt:lpstr>Gisha</vt:lpstr>
      <vt:lpstr>inherit</vt:lpstr>
      <vt:lpstr>Wingdings 3</vt:lpstr>
      <vt:lpstr>פרוסות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user</cp:lastModifiedBy>
  <cp:revision>94</cp:revision>
  <dcterms:created xsi:type="dcterms:W3CDTF">2017-02-08T11:30:54Z</dcterms:created>
  <dcterms:modified xsi:type="dcterms:W3CDTF">2017-03-25T10:15:32Z</dcterms:modified>
</cp:coreProperties>
</file>