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64" r:id="rId6"/>
    <p:sldId id="270" r:id="rId7"/>
    <p:sldId id="271" r:id="rId8"/>
    <p:sldId id="269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306" r:id="rId44"/>
    <p:sldId id="307" r:id="rId45"/>
    <p:sldId id="308" r:id="rId46"/>
    <p:sldId id="309" r:id="rId47"/>
    <p:sldId id="310" r:id="rId48"/>
    <p:sldId id="311" r:id="rId49"/>
    <p:sldId id="312" r:id="rId50"/>
    <p:sldId id="313" r:id="rId51"/>
    <p:sldId id="265" r:id="rId52"/>
    <p:sldId id="263" r:id="rId53"/>
    <p:sldId id="258" r:id="rId54"/>
    <p:sldId id="261" r:id="rId55"/>
    <p:sldId id="262" r:id="rId56"/>
    <p:sldId id="259" r:id="rId57"/>
    <p:sldId id="268" r:id="rId58"/>
    <p:sldId id="260" r:id="rId59"/>
    <p:sldId id="314" r:id="rId60"/>
    <p:sldId id="317" r:id="rId61"/>
    <p:sldId id="318" r:id="rId62"/>
    <p:sldId id="316" r:id="rId63"/>
    <p:sldId id="315" r:id="rId64"/>
    <p:sldId id="319" r:id="rId65"/>
    <p:sldId id="320" r:id="rId66"/>
    <p:sldId id="321" r:id="rId67"/>
    <p:sldId id="322" r:id="rId68"/>
    <p:sldId id="325" r:id="rId69"/>
    <p:sldId id="326" r:id="rId70"/>
    <p:sldId id="327" r:id="rId71"/>
    <p:sldId id="328" r:id="rId72"/>
    <p:sldId id="329" r:id="rId73"/>
    <p:sldId id="330" r:id="rId74"/>
    <p:sldId id="331" r:id="rId75"/>
    <p:sldId id="356" r:id="rId76"/>
    <p:sldId id="357" r:id="rId77"/>
    <p:sldId id="358" r:id="rId78"/>
    <p:sldId id="359" r:id="rId79"/>
    <p:sldId id="360" r:id="rId80"/>
    <p:sldId id="361" r:id="rId81"/>
    <p:sldId id="362" r:id="rId82"/>
    <p:sldId id="363" r:id="rId83"/>
    <p:sldId id="364" r:id="rId84"/>
    <p:sldId id="365" r:id="rId85"/>
    <p:sldId id="366" r:id="rId86"/>
    <p:sldId id="367" r:id="rId87"/>
    <p:sldId id="368" r:id="rId88"/>
    <p:sldId id="369" r:id="rId89"/>
    <p:sldId id="370" r:id="rId90"/>
    <p:sldId id="371" r:id="rId91"/>
    <p:sldId id="372" r:id="rId92"/>
    <p:sldId id="373" r:id="rId93"/>
    <p:sldId id="374" r:id="rId94"/>
    <p:sldId id="375" r:id="rId95"/>
    <p:sldId id="376" r:id="rId96"/>
    <p:sldId id="377" r:id="rId97"/>
    <p:sldId id="378" r:id="rId98"/>
    <p:sldId id="379" r:id="rId99"/>
    <p:sldId id="380" r:id="rId100"/>
    <p:sldId id="381" r:id="rId101"/>
    <p:sldId id="382" r:id="rId102"/>
    <p:sldId id="383" r:id="rId103"/>
    <p:sldId id="384" r:id="rId104"/>
    <p:sldId id="385" r:id="rId105"/>
    <p:sldId id="386" r:id="rId106"/>
    <p:sldId id="387" r:id="rId107"/>
    <p:sldId id="388" r:id="rId108"/>
    <p:sldId id="389" r:id="rId109"/>
    <p:sldId id="390" r:id="rId110"/>
    <p:sldId id="391" r:id="rId111"/>
    <p:sldId id="392" r:id="rId112"/>
    <p:sldId id="393" r:id="rId113"/>
    <p:sldId id="394" r:id="rId114"/>
    <p:sldId id="395" r:id="rId115"/>
    <p:sldId id="396" r:id="rId116"/>
    <p:sldId id="397" r:id="rId117"/>
    <p:sldId id="398" r:id="rId118"/>
    <p:sldId id="399" r:id="rId119"/>
    <p:sldId id="400" r:id="rId120"/>
    <p:sldId id="401" r:id="rId121"/>
    <p:sldId id="402" r:id="rId122"/>
    <p:sldId id="403" r:id="rId123"/>
    <p:sldId id="404" r:id="rId124"/>
    <p:sldId id="405" r:id="rId125"/>
    <p:sldId id="406" r:id="rId126"/>
    <p:sldId id="407" r:id="rId127"/>
    <p:sldId id="408" r:id="rId128"/>
    <p:sldId id="409" r:id="rId129"/>
    <p:sldId id="410" r:id="rId130"/>
    <p:sldId id="411" r:id="rId131"/>
    <p:sldId id="412" r:id="rId132"/>
    <p:sldId id="413" r:id="rId133"/>
    <p:sldId id="414" r:id="rId134"/>
    <p:sldId id="415" r:id="rId135"/>
    <p:sldId id="416" r:id="rId136"/>
    <p:sldId id="417" r:id="rId137"/>
    <p:sldId id="418" r:id="rId138"/>
    <p:sldId id="419" r:id="rId139"/>
    <p:sldId id="420" r:id="rId140"/>
    <p:sldId id="421" r:id="rId141"/>
    <p:sldId id="422" r:id="rId142"/>
    <p:sldId id="423" r:id="rId143"/>
    <p:sldId id="424" r:id="rId144"/>
    <p:sldId id="425" r:id="rId145"/>
    <p:sldId id="426" r:id="rId146"/>
    <p:sldId id="427" r:id="rId147"/>
    <p:sldId id="332" r:id="rId148"/>
    <p:sldId id="333" r:id="rId149"/>
    <p:sldId id="334" r:id="rId150"/>
    <p:sldId id="335" r:id="rId151"/>
    <p:sldId id="336" r:id="rId152"/>
    <p:sldId id="337" r:id="rId153"/>
    <p:sldId id="338" r:id="rId154"/>
    <p:sldId id="339" r:id="rId155"/>
    <p:sldId id="340" r:id="rId156"/>
    <p:sldId id="341" r:id="rId157"/>
    <p:sldId id="342" r:id="rId158"/>
    <p:sldId id="343" r:id="rId159"/>
    <p:sldId id="344" r:id="rId160"/>
    <p:sldId id="345" r:id="rId161"/>
    <p:sldId id="346" r:id="rId162"/>
    <p:sldId id="347" r:id="rId163"/>
    <p:sldId id="348" r:id="rId164"/>
    <p:sldId id="349" r:id="rId165"/>
    <p:sldId id="350" r:id="rId166"/>
    <p:sldId id="351" r:id="rId167"/>
    <p:sldId id="352" r:id="rId168"/>
    <p:sldId id="353" r:id="rId169"/>
    <p:sldId id="354" r:id="rId170"/>
    <p:sldId id="323" r:id="rId171"/>
    <p:sldId id="324" r:id="rId172"/>
    <p:sldId id="355" r:id="rId173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77" d="100"/>
          <a:sy n="77" d="100"/>
        </p:scale>
        <p:origin x="57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slide" Target="slides/slide158.xml"/><Relationship Id="rId175" Type="http://schemas.openxmlformats.org/officeDocument/2006/relationships/viewProps" Target="viewProps.xml"/><Relationship Id="rId170" Type="http://schemas.openxmlformats.org/officeDocument/2006/relationships/slide" Target="slides/slide169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65" Type="http://schemas.openxmlformats.org/officeDocument/2006/relationships/slide" Target="slides/slide16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71" Type="http://schemas.openxmlformats.org/officeDocument/2006/relationships/slide" Target="slides/slide170.xml"/><Relationship Id="rId176" Type="http://schemas.openxmlformats.org/officeDocument/2006/relationships/theme" Target="theme/theme1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slide" Target="slides/slide16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77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72" Type="http://schemas.openxmlformats.org/officeDocument/2006/relationships/slide" Target="slides/slide17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presProps" Target="presProps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י"ב/סיון/תשע"ג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08643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י"ב/סיון/תשע"ג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32359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י"ב/סיון/תשע"ג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9953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י"ב/סיון/תשע"ג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09682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י"ב/סיון/תשע"ג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88861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י"ב/סיון/תשע"ג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59321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י"ב/סיון/תשע"ג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1907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י"ב/סיון/תשע"ג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35390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י"ב/סיון/תשע"ג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4902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י"ב/סיון/תשע"ג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1182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75BC1-2DEA-46B8-836C-D423CBFCEDA0}" type="datetimeFigureOut">
              <a:rPr lang="he-IL" smtClean="0"/>
              <a:t>י"ב/סיון/תשע"ג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3665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75BC1-2DEA-46B8-836C-D423CBFCEDA0}" type="datetimeFigureOut">
              <a:rPr lang="he-IL" smtClean="0"/>
              <a:t>י"ב/סיון/תשע"ג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C03D4-1E87-49FE-A054-7AAFCCEED4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55262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1470025"/>
          </a:xfrm>
        </p:spPr>
        <p:txBody>
          <a:bodyPr/>
          <a:lstStyle/>
          <a:p>
            <a:r>
              <a:rPr lang="he-IL" dirty="0" smtClean="0"/>
              <a:t>איך </a:t>
            </a:r>
            <a:r>
              <a:rPr lang="he-IL" dirty="0" err="1" smtClean="0"/>
              <a:t>קען</a:t>
            </a:r>
            <a:r>
              <a:rPr lang="he-IL" dirty="0" smtClean="0"/>
              <a:t> </a:t>
            </a:r>
            <a:r>
              <a:rPr lang="he-IL" dirty="0" err="1" smtClean="0"/>
              <a:t>לערנען</a:t>
            </a:r>
            <a:r>
              <a:rPr lang="he-IL" dirty="0" smtClean="0"/>
              <a:t> יידיש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2195736" y="3060401"/>
            <a:ext cx="151216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4755430" y="4293096"/>
            <a:ext cx="33123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dirty="0" smtClean="0"/>
              <a:t>אני לא  יכול ללמוד יידיש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314221" y="4376365"/>
            <a:ext cx="151216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4802832" y="3038672"/>
            <a:ext cx="33123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dirty="0" smtClean="0"/>
              <a:t>אני יכול ללמוד יידיש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87809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מיר</a:t>
            </a:r>
            <a:r>
              <a:rPr lang="he-IL" dirty="0"/>
              <a:t> </a:t>
            </a:r>
            <a:r>
              <a:rPr lang="he-IL" dirty="0" err="1"/>
              <a:t>לערנען</a:t>
            </a:r>
            <a:r>
              <a:rPr lang="he-IL" dirty="0"/>
              <a:t> </a:t>
            </a:r>
            <a:r>
              <a:rPr lang="he-IL" dirty="0" err="1"/>
              <a:t>דאָס</a:t>
            </a:r>
            <a:r>
              <a:rPr lang="he-IL" dirty="0"/>
              <a:t> ליד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אנחנו לומדים את השיר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שרים את השיר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15208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זיי</a:t>
            </a:r>
            <a:r>
              <a:rPr lang="he-IL" dirty="0"/>
              <a:t> </a:t>
            </a:r>
            <a:r>
              <a:rPr lang="he-IL" dirty="0" err="1" smtClean="0"/>
              <a:t>וועלן</a:t>
            </a:r>
            <a:r>
              <a:rPr lang="he-IL" dirty="0" smtClean="0"/>
              <a:t> </a:t>
            </a:r>
            <a:r>
              <a:rPr lang="he-IL" dirty="0" err="1" smtClean="0"/>
              <a:t>פֿאַרשטיין</a:t>
            </a: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יגידו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יבינו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63316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דו </a:t>
            </a:r>
            <a:r>
              <a:rPr lang="he-IL" dirty="0" err="1"/>
              <a:t>קויפֿסט</a:t>
            </a:r>
            <a:r>
              <a:rPr lang="he-IL" dirty="0"/>
              <a:t> </a:t>
            </a:r>
            <a:r>
              <a:rPr lang="he-IL" dirty="0" err="1"/>
              <a:t>צייַטונגען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הוא קונה פרחים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65244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אתה קונה עיתונים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14605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ער </a:t>
            </a:r>
            <a:r>
              <a:rPr lang="he-IL" dirty="0" err="1"/>
              <a:t>ענטפֿערט</a:t>
            </a:r>
            <a:r>
              <a:rPr lang="he-IL" dirty="0"/>
              <a:t> </a:t>
            </a:r>
            <a:r>
              <a:rPr lang="he-IL" dirty="0" err="1"/>
              <a:t>אויף</a:t>
            </a:r>
            <a:r>
              <a:rPr lang="he-IL" dirty="0"/>
              <a:t>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/>
              <a:t>פֿראַגע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הוא עונה על השאלה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שואלת שאלה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67021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4400" y="260648"/>
            <a:ext cx="8229600" cy="1143000"/>
          </a:xfrm>
        </p:spPr>
        <p:txBody>
          <a:bodyPr/>
          <a:lstStyle/>
          <a:p>
            <a:r>
              <a:rPr lang="he-IL" dirty="0"/>
              <a:t>זי </a:t>
            </a:r>
            <a:r>
              <a:rPr lang="he-IL" dirty="0" err="1"/>
              <a:t>ברענגט</a:t>
            </a:r>
            <a:r>
              <a:rPr lang="he-IL" dirty="0"/>
              <a:t>  </a:t>
            </a:r>
            <a:r>
              <a:rPr lang="he-IL" dirty="0" err="1"/>
              <a:t>דעם</a:t>
            </a:r>
            <a:r>
              <a:rPr lang="he-IL" dirty="0"/>
              <a:t> </a:t>
            </a:r>
            <a:r>
              <a:rPr lang="he-IL" dirty="0" err="1"/>
              <a:t>ברודער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מביאה את האחות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883010"/>
            <a:ext cx="2160240" cy="5459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מביאה את האח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868143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27245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ער </a:t>
            </a:r>
            <a:r>
              <a:rPr lang="he-IL" dirty="0" err="1"/>
              <a:t>שרייַבט</a:t>
            </a:r>
            <a:r>
              <a:rPr lang="he-IL" dirty="0"/>
              <a:t> </a:t>
            </a:r>
            <a:r>
              <a:rPr lang="he-IL" dirty="0" err="1"/>
              <a:t>עס</a:t>
            </a:r>
            <a:r>
              <a:rPr lang="he-IL" dirty="0"/>
              <a:t>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אתם קוראים 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הוא כותב זאת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76206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מיר</a:t>
            </a:r>
            <a:r>
              <a:rPr lang="he-IL" dirty="0"/>
              <a:t> </a:t>
            </a:r>
            <a:r>
              <a:rPr lang="he-IL" dirty="0" err="1"/>
              <a:t>לייענען</a:t>
            </a:r>
            <a:r>
              <a:rPr lang="he-IL" dirty="0"/>
              <a:t> </a:t>
            </a:r>
            <a:r>
              <a:rPr lang="he-IL" dirty="0" err="1"/>
              <a:t>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אנחנו קוראים זאת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אנחנו חושבים על זה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6580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איך </a:t>
            </a:r>
            <a:r>
              <a:rPr lang="he-IL" dirty="0" err="1"/>
              <a:t>עס</a:t>
            </a:r>
            <a:r>
              <a:rPr lang="he-IL" dirty="0"/>
              <a:t> אַן </a:t>
            </a:r>
            <a:r>
              <a:rPr lang="he-IL" dirty="0" err="1"/>
              <a:t>עפּל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אני אוכל תפוז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אני אוכל תפוח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05416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זי </a:t>
            </a:r>
            <a:r>
              <a:rPr lang="he-IL" dirty="0" err="1"/>
              <a:t>רייניקט</a:t>
            </a:r>
            <a:r>
              <a:rPr lang="he-IL" dirty="0"/>
              <a:t> די דירה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מנקים את הדירה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מנקה את הדירה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65036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איר </a:t>
            </a:r>
            <a:r>
              <a:rPr lang="he-IL" dirty="0" err="1"/>
              <a:t>מאַכט</a:t>
            </a:r>
            <a:r>
              <a:rPr lang="he-IL" dirty="0"/>
              <a:t> די </a:t>
            </a:r>
            <a:r>
              <a:rPr lang="he-IL" dirty="0" err="1"/>
              <a:t>אַרבעט</a:t>
            </a:r>
            <a:r>
              <a:rPr lang="he-IL" dirty="0"/>
              <a:t>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אתם עושים את העבודה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אתם מסדרים את החדר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267744" y="1914601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276713" y="27091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70312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זיי</a:t>
            </a:r>
            <a:r>
              <a:rPr lang="he-IL" dirty="0"/>
              <a:t> </a:t>
            </a:r>
            <a:r>
              <a:rPr lang="he-IL" dirty="0" err="1"/>
              <a:t>זינגען</a:t>
            </a:r>
            <a:r>
              <a:rPr lang="he-IL" dirty="0"/>
              <a:t> </a:t>
            </a:r>
            <a:r>
              <a:rPr lang="he-IL" dirty="0" err="1"/>
              <a:t>דאָס</a:t>
            </a:r>
            <a:r>
              <a:rPr lang="he-IL" dirty="0"/>
              <a:t> ליד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שרים את השיר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קוראים את השיר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62067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זי </a:t>
            </a:r>
            <a:r>
              <a:rPr lang="he-IL" dirty="0" err="1"/>
              <a:t>קאָכט</a:t>
            </a:r>
            <a:r>
              <a:rPr lang="he-IL" dirty="0"/>
              <a:t> ניט קיין </a:t>
            </a:r>
            <a:r>
              <a:rPr lang="he-IL" dirty="0" err="1"/>
              <a:t>קאַרטאָפֿל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לא מבשלת תפוחי אדמה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מבשלת תפוחי אדמה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9630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איך הער ניט קיין </a:t>
            </a:r>
            <a:r>
              <a:rPr lang="he-IL" dirty="0" err="1"/>
              <a:t>מוזיק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אני שומע מוזיקה	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אני לא שומע מוזיקה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33996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מיר</a:t>
            </a:r>
            <a:r>
              <a:rPr lang="he-IL" dirty="0"/>
              <a:t> מוזן רעדן מיט </a:t>
            </a:r>
            <a:r>
              <a:rPr lang="he-IL" dirty="0" err="1"/>
              <a:t>דעם</a:t>
            </a:r>
            <a:r>
              <a:rPr lang="he-IL" dirty="0"/>
              <a:t> לערער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אנחנו חייבים לדבר עם המורה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אתם חייבים לדבר עם המורה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39190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4400" y="476672"/>
            <a:ext cx="8229600" cy="1210146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ברודער</a:t>
            </a:r>
            <a:r>
              <a:rPr lang="he-IL" dirty="0"/>
              <a:t> האָט אַ </a:t>
            </a:r>
            <a:r>
              <a:rPr lang="he-IL" dirty="0" err="1"/>
              <a:t>שוועסטער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לאח יש אחות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92906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לאח יש אח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05281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אין </a:t>
            </a:r>
            <a:r>
              <a:rPr lang="he-IL" dirty="0" err="1"/>
              <a:t>צימער</a:t>
            </a:r>
            <a:r>
              <a:rPr lang="he-IL" dirty="0"/>
              <a:t> </a:t>
            </a:r>
            <a:r>
              <a:rPr lang="he-IL" dirty="0" err="1"/>
              <a:t>איז</a:t>
            </a:r>
            <a:r>
              <a:rPr lang="he-IL" dirty="0"/>
              <a:t> דאָ אַ </a:t>
            </a:r>
            <a:r>
              <a:rPr lang="he-IL" dirty="0" err="1"/>
              <a:t>קאַץ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בחדר יש כלב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בחדר יש חתול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73424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מיר</a:t>
            </a:r>
            <a:r>
              <a:rPr lang="he-IL" dirty="0" smtClean="0"/>
              <a:t> </a:t>
            </a:r>
            <a:r>
              <a:rPr lang="he-IL" dirty="0"/>
              <a:t>האָבן אַ סך </a:t>
            </a:r>
            <a:r>
              <a:rPr lang="he-IL" dirty="0" err="1"/>
              <a:t>צימערן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לנו חברים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לנו הרבה חדרים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951463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he-IL" dirty="0"/>
              <a:t>די </a:t>
            </a:r>
            <a:r>
              <a:rPr lang="he-IL" dirty="0" err="1"/>
              <a:t>עלטערן</a:t>
            </a:r>
            <a:r>
              <a:rPr lang="he-IL" dirty="0"/>
              <a:t> האָבן אַ סך </a:t>
            </a:r>
            <a:r>
              <a:rPr lang="he-IL" dirty="0" err="1" smtClean="0"/>
              <a:t>עפּל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להורים יש הרבה תפוחים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למשפחה יש הרבה תפוזים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330649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דער</a:t>
            </a:r>
            <a:r>
              <a:rPr lang="he-IL" dirty="0"/>
              <a:t> בחור פֿליט קיין </a:t>
            </a:r>
            <a:r>
              <a:rPr lang="he-IL" dirty="0" err="1"/>
              <a:t>לאָנדאָן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הבחור טס ללונדון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הבחור לא טס ללונדון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211424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he-IL" dirty="0" err="1"/>
              <a:t>ווער</a:t>
            </a:r>
            <a:r>
              <a:rPr lang="he-IL" dirty="0"/>
              <a:t> </a:t>
            </a:r>
            <a:r>
              <a:rPr lang="he-IL" dirty="0" err="1"/>
              <a:t>לערנט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אוכל?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לומד?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952293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ווער</a:t>
            </a:r>
            <a:r>
              <a:rPr lang="he-IL" dirty="0" smtClean="0"/>
              <a:t> </a:t>
            </a:r>
            <a:r>
              <a:rPr lang="he-IL" dirty="0" err="1" smtClean="0"/>
              <a:t>אַרבעט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עובד?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מדבר?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407381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he-IL" dirty="0" err="1"/>
              <a:t>ווען</a:t>
            </a:r>
            <a:r>
              <a:rPr lang="he-IL" dirty="0"/>
              <a:t> </a:t>
            </a:r>
            <a:r>
              <a:rPr lang="he-IL" dirty="0" err="1"/>
              <a:t>קענען</a:t>
            </a:r>
            <a:r>
              <a:rPr lang="he-IL" dirty="0"/>
              <a:t> </a:t>
            </a:r>
            <a:r>
              <a:rPr lang="he-IL" dirty="0" err="1"/>
              <a:t>מיר</a:t>
            </a:r>
            <a:r>
              <a:rPr lang="he-IL" dirty="0"/>
              <a:t> </a:t>
            </a:r>
            <a:r>
              <a:rPr lang="he-IL" dirty="0" err="1"/>
              <a:t>קומען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אנחנו יכולים ללכת?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298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אנחנו יכולים לבוא?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223146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וויפֿל</a:t>
            </a:r>
            <a:r>
              <a:rPr lang="he-IL" dirty="0" smtClean="0"/>
              <a:t> </a:t>
            </a:r>
            <a:r>
              <a:rPr lang="he-IL" dirty="0" err="1"/>
              <a:t>קינדער</a:t>
            </a:r>
            <a:r>
              <a:rPr lang="he-IL" dirty="0"/>
              <a:t> </a:t>
            </a:r>
            <a:r>
              <a:rPr lang="he-IL" dirty="0" err="1" smtClean="0"/>
              <a:t>קומען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כמה ילדים באים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הילדים באים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778941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שלאָפֿסט</a:t>
            </a:r>
            <a:r>
              <a:rPr lang="he-IL" dirty="0"/>
              <a:t> דו?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אתה הולך?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ישֵּן?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965596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ווי </a:t>
            </a:r>
            <a:r>
              <a:rPr lang="he-IL" dirty="0"/>
              <a:t>אַלט </a:t>
            </a:r>
            <a:r>
              <a:rPr lang="he-IL" dirty="0" err="1"/>
              <a:t>איז</a:t>
            </a:r>
            <a:r>
              <a:rPr lang="he-IL" dirty="0"/>
              <a:t> זי?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בת כמה היא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בן כמה הוא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347390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ער האָט אַ </a:t>
            </a:r>
            <a:r>
              <a:rPr lang="he-IL" dirty="0" err="1"/>
              <a:t>קינד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לו ילד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לו כלב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706325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דו </a:t>
            </a:r>
            <a:r>
              <a:rPr lang="he-IL" dirty="0" err="1"/>
              <a:t>האָסט</a:t>
            </a:r>
            <a:r>
              <a:rPr lang="he-IL" dirty="0"/>
              <a:t> אַ </a:t>
            </a:r>
            <a:r>
              <a:rPr lang="he-IL" dirty="0" err="1"/>
              <a:t>מיידל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לנו ילדות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לו ילדה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917000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איך האָב אַ </a:t>
            </a:r>
            <a:r>
              <a:rPr lang="he-IL" dirty="0" err="1"/>
              <a:t>ברודער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לי אח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לי אחות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206713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מייַנע</a:t>
            </a:r>
            <a:r>
              <a:rPr lang="he-IL" dirty="0"/>
              <a:t> </a:t>
            </a:r>
            <a:r>
              <a:rPr lang="he-IL" dirty="0" err="1"/>
              <a:t>גוטע</a:t>
            </a:r>
            <a:r>
              <a:rPr lang="he-IL" dirty="0"/>
              <a:t> </a:t>
            </a:r>
            <a:r>
              <a:rPr lang="he-IL" dirty="0" err="1"/>
              <a:t>עלטערן</a:t>
            </a:r>
            <a:r>
              <a:rPr lang="he-IL" dirty="0"/>
              <a:t> </a:t>
            </a:r>
            <a:r>
              <a:rPr lang="he-IL" dirty="0" err="1"/>
              <a:t>דאַווענען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ההורים הטובים שלי מתפללים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713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הילד הטוב שלי מתפלל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463118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דייַן </a:t>
            </a:r>
            <a:r>
              <a:rPr lang="he-IL" dirty="0" err="1"/>
              <a:t>קליינער</a:t>
            </a:r>
            <a:r>
              <a:rPr lang="he-IL" dirty="0"/>
              <a:t> זון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הבן הקטן שלך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הבת הקטנה שלך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206013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מייַן </a:t>
            </a:r>
            <a:r>
              <a:rPr lang="he-IL" dirty="0" err="1"/>
              <a:t>טאָכטער</a:t>
            </a:r>
            <a:r>
              <a:rPr lang="he-IL" dirty="0"/>
              <a:t> </a:t>
            </a:r>
            <a:r>
              <a:rPr lang="he-IL" dirty="0" err="1"/>
              <a:t>לערנט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הבת שלי עובדת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הבַּת שלי לומדת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700258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אייַער </a:t>
            </a:r>
            <a:r>
              <a:rPr lang="he-IL" dirty="0" err="1"/>
              <a:t>קינד</a:t>
            </a:r>
            <a:r>
              <a:rPr lang="he-IL" dirty="0"/>
              <a:t> </a:t>
            </a:r>
            <a:r>
              <a:rPr lang="he-IL" dirty="0" err="1"/>
              <a:t>טרינקט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הילד שלכם שותה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הילד שלכם בוכה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547349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אונדזער</a:t>
            </a:r>
            <a:r>
              <a:rPr lang="he-IL" dirty="0"/>
              <a:t> </a:t>
            </a:r>
            <a:r>
              <a:rPr lang="he-IL" dirty="0" err="1"/>
              <a:t>באָבע</a:t>
            </a:r>
            <a:r>
              <a:rPr lang="he-IL" dirty="0"/>
              <a:t> רוט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דוד שלנו נח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סבתא שלנו נחה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292549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מעגט</a:t>
            </a:r>
            <a:r>
              <a:rPr lang="he-IL" dirty="0"/>
              <a:t> דייַן זון </a:t>
            </a:r>
            <a:r>
              <a:rPr lang="he-IL" dirty="0" err="1"/>
              <a:t>פֿאַרדינען</a:t>
            </a:r>
            <a:r>
              <a:rPr lang="he-IL" dirty="0"/>
              <a:t> </a:t>
            </a:r>
            <a:r>
              <a:rPr lang="he-IL" dirty="0" err="1"/>
              <a:t>געלט</a:t>
            </a:r>
            <a:r>
              <a:rPr lang="he-IL" dirty="0"/>
              <a:t>?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מותר לבֵּן שלך להרוויח במשחק?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מותר לבֵּן שלך להרוויח כסף?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560654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מוזט</a:t>
            </a:r>
            <a:r>
              <a:rPr lang="he-IL" dirty="0"/>
              <a:t> דו </a:t>
            </a:r>
            <a:r>
              <a:rPr lang="he-IL" dirty="0" err="1"/>
              <a:t>קויפֿן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מוכרח לקנות?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מוכרח לעשות?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935835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ווער</a:t>
            </a:r>
            <a:r>
              <a:rPr lang="he-IL" dirty="0" smtClean="0"/>
              <a:t> </a:t>
            </a:r>
            <a:r>
              <a:rPr lang="he-IL" dirty="0" err="1"/>
              <a:t>קען</a:t>
            </a:r>
            <a:r>
              <a:rPr lang="he-IL" dirty="0"/>
              <a:t> </a:t>
            </a:r>
            <a:r>
              <a:rPr lang="he-IL" dirty="0" err="1"/>
              <a:t>פֿאַרשטיין</a:t>
            </a:r>
            <a:r>
              <a:rPr lang="he-IL" dirty="0"/>
              <a:t> זייַן </a:t>
            </a:r>
            <a:r>
              <a:rPr lang="he-IL" dirty="0" err="1"/>
              <a:t>קינד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יכול להבין את הילד שלו?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יכול להבין את הילד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687993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מאַכט</a:t>
            </a:r>
            <a:r>
              <a:rPr lang="he-IL" dirty="0"/>
              <a:t> ער אין תל-אביב?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במה אתה עובד בתל אביב?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עושה בתל אביב?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565538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ווען</a:t>
            </a:r>
            <a:r>
              <a:rPr lang="he-IL" dirty="0" smtClean="0"/>
              <a:t> </a:t>
            </a:r>
            <a:r>
              <a:rPr lang="he-IL" dirty="0"/>
              <a:t>פֿליט זי קיין </a:t>
            </a:r>
            <a:r>
              <a:rPr lang="he-IL" dirty="0" err="1"/>
              <a:t>אמריקע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היא טסה לאמריקה?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היא טסה לאמריקה?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794836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וויפֿל</a:t>
            </a:r>
            <a:r>
              <a:rPr lang="he-IL" dirty="0" smtClean="0"/>
              <a:t> </a:t>
            </a:r>
            <a:r>
              <a:rPr lang="he-IL" dirty="0" err="1" smtClean="0"/>
              <a:t>צייַט</a:t>
            </a:r>
            <a:r>
              <a:rPr lang="he-IL" dirty="0" smtClean="0"/>
              <a:t> </a:t>
            </a:r>
            <a:r>
              <a:rPr lang="he-IL" dirty="0" err="1"/>
              <a:t>בלייַבט</a:t>
            </a:r>
            <a:r>
              <a:rPr lang="he-IL" dirty="0"/>
              <a:t> דייַן </a:t>
            </a:r>
            <a:r>
              <a:rPr lang="he-IL" dirty="0" err="1"/>
              <a:t>טאָכטער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כמה זמן נשארת הבת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כמה אוכל נשאר לבת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079667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זעסט</a:t>
            </a:r>
            <a:r>
              <a:rPr lang="he-IL" dirty="0"/>
              <a:t> דו </a:t>
            </a:r>
            <a:r>
              <a:rPr lang="he-IL" dirty="0" err="1"/>
              <a:t>טעלעוויזיע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רואה </a:t>
            </a:r>
            <a:r>
              <a:rPr lang="he-IL" dirty="0" err="1" smtClean="0"/>
              <a:t>טלויזיה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קונה </a:t>
            </a:r>
            <a:r>
              <a:rPr lang="he-IL" dirty="0" err="1" smtClean="0"/>
              <a:t>טלויזיה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0369634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ווער</a:t>
            </a:r>
            <a:r>
              <a:rPr lang="he-IL" dirty="0" smtClean="0"/>
              <a:t> </a:t>
            </a:r>
            <a:r>
              <a:rPr lang="he-IL" dirty="0" err="1"/>
              <a:t>קאָכט</a:t>
            </a:r>
            <a:r>
              <a:rPr lang="he-IL" dirty="0"/>
              <a:t> </a:t>
            </a:r>
            <a:r>
              <a:rPr lang="he-IL" dirty="0" err="1"/>
              <a:t>מיטאָג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בישל לארוחת הערב?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בישל לארוחת צהריים?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676257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 </a:t>
            </a:r>
            <a:r>
              <a:rPr lang="he-IL" dirty="0" err="1"/>
              <a:t>שלאָפֿסט</a:t>
            </a:r>
            <a:r>
              <a:rPr lang="he-IL" dirty="0"/>
              <a:t> דו שבת?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נמצא בשבת?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יושן בשבת?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43553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ווו </a:t>
            </a:r>
            <a:r>
              <a:rPr lang="he-IL" dirty="0" err="1"/>
              <a:t>עסט</a:t>
            </a:r>
            <a:r>
              <a:rPr lang="he-IL" dirty="0"/>
              <a:t> דו </a:t>
            </a:r>
            <a:r>
              <a:rPr lang="he-IL" dirty="0" err="1"/>
              <a:t>פֿרישטיק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היכן אתה אוכל ארוחת בוקר?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היכן אתה אוכל ארוחת צהריים?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648298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לעבט</a:t>
            </a:r>
            <a:r>
              <a:rPr lang="he-IL" dirty="0"/>
              <a:t> דייַן </a:t>
            </a:r>
            <a:r>
              <a:rPr lang="he-IL" dirty="0" err="1"/>
              <a:t>זיידע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סבתא שלך חיה?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סבא שלך חי?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0016741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לעבט</a:t>
            </a:r>
            <a:r>
              <a:rPr lang="he-IL" dirty="0"/>
              <a:t> דייַן </a:t>
            </a:r>
            <a:r>
              <a:rPr lang="he-IL" dirty="0" err="1"/>
              <a:t>באָבע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סבתא שלך חיה?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סבא שלך חי?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2392287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פֿון </a:t>
            </a:r>
            <a:r>
              <a:rPr lang="he-IL" dirty="0" err="1"/>
              <a:t>וואַנען</a:t>
            </a:r>
            <a:r>
              <a:rPr lang="he-IL" dirty="0"/>
              <a:t> קומט דייַן </a:t>
            </a:r>
            <a:r>
              <a:rPr lang="he-IL" dirty="0" err="1"/>
              <a:t>באָבע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באה סבתא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באה דודה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1125214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פֿון </a:t>
            </a:r>
            <a:r>
              <a:rPr lang="he-IL" dirty="0" err="1"/>
              <a:t>וואַנען</a:t>
            </a:r>
            <a:r>
              <a:rPr lang="he-IL" dirty="0"/>
              <a:t> קומט דייַן </a:t>
            </a:r>
            <a:r>
              <a:rPr lang="he-IL" dirty="0" err="1"/>
              <a:t>באָבע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סבתא שלך באה?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סבא שלך בא?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548377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רעדט</a:t>
            </a:r>
            <a:r>
              <a:rPr lang="he-IL" dirty="0"/>
              <a:t> דייַן </a:t>
            </a:r>
            <a:r>
              <a:rPr lang="he-IL" dirty="0" smtClean="0"/>
              <a:t>משפּחה </a:t>
            </a:r>
            <a:r>
              <a:rPr lang="he-IL" dirty="0"/>
              <a:t>יידיש?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המשפחה שלך לומדת </a:t>
            </a:r>
            <a:r>
              <a:rPr lang="he-IL" dirty="0" err="1" smtClean="0"/>
              <a:t>איידיש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המשפחה שלך מדברת </a:t>
            </a:r>
            <a:r>
              <a:rPr lang="he-IL" dirty="0" err="1" smtClean="0"/>
              <a:t>איידיש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3250552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לערנסטו</a:t>
            </a:r>
            <a:r>
              <a:rPr lang="he-IL" dirty="0"/>
              <a:t> יידיש?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מבין אידיש?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לומד אידיש?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8452321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לערנסטו</a:t>
            </a:r>
            <a:r>
              <a:rPr lang="he-IL" dirty="0"/>
              <a:t> יידיש?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לומד אידיש?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אתה לומד אידיש?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8840569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פֿון </a:t>
            </a:r>
            <a:r>
              <a:rPr lang="he-IL" dirty="0" err="1"/>
              <a:t>וואַנען</a:t>
            </a:r>
            <a:r>
              <a:rPr lang="he-IL" dirty="0"/>
              <a:t> </a:t>
            </a:r>
            <a:r>
              <a:rPr lang="he-IL" dirty="0" err="1"/>
              <a:t>קענסטו</a:t>
            </a:r>
            <a:r>
              <a:rPr lang="he-IL" dirty="0"/>
              <a:t> יידיש?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אתה יודע אידיש?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ממתי אתה יודע אידיש?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4830117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ווי </a:t>
            </a:r>
            <a:r>
              <a:rPr lang="he-IL" dirty="0" err="1"/>
              <a:t>הייסט</a:t>
            </a:r>
            <a:r>
              <a:rPr lang="he-IL" dirty="0"/>
              <a:t> דייַן </a:t>
            </a:r>
            <a:r>
              <a:rPr lang="he-IL" dirty="0" err="1"/>
              <a:t>פֿעטער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לאבא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לדוֹד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1796478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האָסטו</a:t>
            </a:r>
            <a:r>
              <a:rPr lang="he-IL" dirty="0"/>
              <a:t> </a:t>
            </a:r>
            <a:r>
              <a:rPr lang="he-IL" dirty="0" err="1"/>
              <a:t>אייניקלעך</a:t>
            </a:r>
            <a:r>
              <a:rPr lang="he-IL" dirty="0"/>
              <a:t> ?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נכדים?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ילדים?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5448023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דייַן </a:t>
            </a:r>
            <a:r>
              <a:rPr lang="he-IL" dirty="0" err="1"/>
              <a:t>אַרבעט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העבודה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הבית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1123103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דייַן </a:t>
            </a:r>
            <a:r>
              <a:rPr lang="he-IL" dirty="0" err="1"/>
              <a:t>הויז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העבודה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הבית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2094132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דייַן </a:t>
            </a:r>
            <a:r>
              <a:rPr lang="he-IL" dirty="0" err="1"/>
              <a:t>צימער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הבית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החדר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4201181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לייענסט</a:t>
            </a:r>
            <a:r>
              <a:rPr lang="he-IL" dirty="0"/>
              <a:t> דו </a:t>
            </a:r>
            <a:r>
              <a:rPr lang="he-IL" dirty="0" err="1"/>
              <a:t>הייַנט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עושה היום?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קורא היום?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2452792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וווינט</a:t>
            </a:r>
            <a:r>
              <a:rPr lang="he-IL" dirty="0"/>
              <a:t> דייַן זון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הבן שלך גר?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הנכד שלך גר?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1199430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דייַן משפּחה?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המשפחה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ללמוד על המשפחה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10763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מאַכט</a:t>
            </a:r>
            <a:r>
              <a:rPr lang="he-IL" dirty="0"/>
              <a:t> דייַן שנור?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הכלה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דודה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מממש 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8036569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</a:t>
            </a:r>
            <a:r>
              <a:rPr lang="he-IL" dirty="0" err="1"/>
              <a:t>זיך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עצמך?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עליי?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2847984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מאַכט</a:t>
            </a:r>
            <a:r>
              <a:rPr lang="he-IL" dirty="0"/>
              <a:t> דייַן </a:t>
            </a:r>
            <a:r>
              <a:rPr lang="he-IL" dirty="0" err="1"/>
              <a:t>מומע</a:t>
            </a:r>
            <a:r>
              <a:rPr lang="he-IL" dirty="0"/>
              <a:t>?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הכלה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הדוֹדה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2114823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אַרבעט</a:t>
            </a:r>
            <a:r>
              <a:rPr lang="he-IL" dirty="0"/>
              <a:t> דייַן </a:t>
            </a:r>
            <a:r>
              <a:rPr lang="he-IL" dirty="0" err="1"/>
              <a:t>טאַטע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אבא שלך עובד?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אבא שלך אוכל?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9753837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אַרבעט</a:t>
            </a:r>
            <a:r>
              <a:rPr lang="he-IL" dirty="0"/>
              <a:t> דייַן </a:t>
            </a:r>
            <a:r>
              <a:rPr lang="he-IL" dirty="0" err="1"/>
              <a:t>טאָכטער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עובדת הבת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הבת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553526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מאַכט</a:t>
            </a:r>
            <a:r>
              <a:rPr lang="he-IL" dirty="0"/>
              <a:t> דייַן זון?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הבן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במה עובד הבן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6333957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ווען</a:t>
            </a:r>
            <a:r>
              <a:rPr lang="he-IL" dirty="0" smtClean="0"/>
              <a:t> </a:t>
            </a:r>
            <a:r>
              <a:rPr lang="he-IL" dirty="0"/>
              <a:t>קומט דייַן </a:t>
            </a:r>
            <a:r>
              <a:rPr lang="he-IL" dirty="0" err="1"/>
              <a:t>טאָכטער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הבת שלך באה לעבוד?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באה הבת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4056317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וווינסטו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גר?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יושן?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1672598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ווי </a:t>
            </a:r>
            <a:r>
              <a:rPr lang="he-IL" dirty="0" err="1"/>
              <a:t>הייסט</a:t>
            </a:r>
            <a:r>
              <a:rPr lang="he-IL" dirty="0"/>
              <a:t> זי?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להן?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335985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וווינט</a:t>
            </a:r>
            <a:r>
              <a:rPr lang="he-IL" dirty="0"/>
              <a:t> דייַן </a:t>
            </a:r>
            <a:r>
              <a:rPr lang="he-IL" dirty="0" err="1"/>
              <a:t>שוועסטער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גרה האחות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גרה </a:t>
            </a:r>
            <a:r>
              <a:rPr lang="he-IL" dirty="0" err="1" smtClean="0"/>
              <a:t>אמא</a:t>
            </a:r>
            <a:r>
              <a:rPr lang="he-IL" dirty="0" smtClean="0"/>
              <a:t>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0057797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האָסטו</a:t>
            </a:r>
            <a:r>
              <a:rPr lang="he-IL" dirty="0"/>
              <a:t> אַ </a:t>
            </a:r>
            <a:r>
              <a:rPr lang="he-IL" dirty="0" err="1"/>
              <a:t>זיידע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דוד?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סבא 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4739576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האָסטו</a:t>
            </a:r>
            <a:r>
              <a:rPr lang="he-IL" dirty="0"/>
              <a:t> אַ </a:t>
            </a:r>
            <a:r>
              <a:rPr lang="he-IL" dirty="0" err="1"/>
              <a:t>באָבע</a:t>
            </a:r>
            <a:r>
              <a:rPr lang="he-IL" dirty="0"/>
              <a:t> ?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סבתא?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לדודה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6013952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אַרבעט</a:t>
            </a:r>
            <a:r>
              <a:rPr lang="he-IL" dirty="0"/>
              <a:t> דייַן </a:t>
            </a:r>
            <a:r>
              <a:rPr lang="he-IL" dirty="0" err="1"/>
              <a:t>ברודער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האחים שלך עובדים?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אח שלך עובד?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 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1819713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ווי </a:t>
            </a:r>
            <a:r>
              <a:rPr lang="he-IL" dirty="0" err="1"/>
              <a:t>הייסט</a:t>
            </a:r>
            <a:r>
              <a:rPr lang="he-IL" dirty="0"/>
              <a:t> דו?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לי?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9673288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1470025"/>
          </a:xfrm>
        </p:spPr>
        <p:txBody>
          <a:bodyPr/>
          <a:lstStyle/>
          <a:p>
            <a:r>
              <a:rPr lang="he-IL" dirty="0" smtClean="0"/>
              <a:t>איך </a:t>
            </a:r>
            <a:r>
              <a:rPr lang="he-IL" dirty="0" err="1" smtClean="0"/>
              <a:t>קען</a:t>
            </a:r>
            <a:r>
              <a:rPr lang="he-IL" dirty="0" smtClean="0"/>
              <a:t> </a:t>
            </a:r>
            <a:r>
              <a:rPr lang="he-IL" dirty="0" err="1" smtClean="0"/>
              <a:t>לערנען</a:t>
            </a:r>
            <a:r>
              <a:rPr lang="he-IL" dirty="0" smtClean="0"/>
              <a:t> יידיש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2195736" y="3060401"/>
            <a:ext cx="151216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4755430" y="4293096"/>
            <a:ext cx="33123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dirty="0" smtClean="0"/>
              <a:t>אני לא לומד אידיש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051720" y="4437112"/>
            <a:ext cx="151216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4802832" y="3038672"/>
            <a:ext cx="33123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dirty="0" smtClean="0"/>
              <a:t>אני יכול ללמוד יידיש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7470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מיר</a:t>
            </a:r>
            <a:r>
              <a:rPr lang="he-IL" dirty="0"/>
              <a:t> </a:t>
            </a:r>
            <a:r>
              <a:rPr lang="he-IL" dirty="0" err="1"/>
              <a:t>לערנען</a:t>
            </a:r>
            <a:r>
              <a:rPr lang="he-IL" dirty="0"/>
              <a:t> </a:t>
            </a:r>
            <a:r>
              <a:rPr lang="he-IL" dirty="0" err="1"/>
              <a:t>דאָס</a:t>
            </a:r>
            <a:r>
              <a:rPr lang="he-IL" dirty="0"/>
              <a:t> ליד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אנחנו לומדים את השיר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קוראים את השיר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7957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זיי</a:t>
            </a:r>
            <a:r>
              <a:rPr lang="he-IL" dirty="0"/>
              <a:t> </a:t>
            </a:r>
            <a:r>
              <a:rPr lang="he-IL" dirty="0" err="1" smtClean="0"/>
              <a:t>וועלן</a:t>
            </a:r>
            <a:r>
              <a:rPr lang="he-IL" dirty="0" smtClean="0"/>
              <a:t> </a:t>
            </a:r>
            <a:r>
              <a:rPr lang="he-IL" dirty="0" err="1" smtClean="0"/>
              <a:t>פֿאַרשטיין</a:t>
            </a: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יספרו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יבינו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9731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דו </a:t>
            </a:r>
            <a:r>
              <a:rPr lang="he-IL" dirty="0" err="1"/>
              <a:t>קויפֿסט</a:t>
            </a:r>
            <a:r>
              <a:rPr lang="he-IL" dirty="0"/>
              <a:t> </a:t>
            </a:r>
            <a:r>
              <a:rPr lang="he-IL" dirty="0" err="1"/>
              <a:t>צייַטונגען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הוא קונה מחשבים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65244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אתה קונה עיתונים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 אש אתה!!!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59721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ער </a:t>
            </a:r>
            <a:r>
              <a:rPr lang="he-IL" dirty="0" err="1"/>
              <a:t>ענטפֿערט</a:t>
            </a:r>
            <a:r>
              <a:rPr lang="he-IL" dirty="0"/>
              <a:t> </a:t>
            </a:r>
            <a:r>
              <a:rPr lang="he-IL" dirty="0" err="1"/>
              <a:t>אויף</a:t>
            </a:r>
            <a:r>
              <a:rPr lang="he-IL" dirty="0"/>
              <a:t>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/>
              <a:t>פֿראַגע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הוא עונה על השאלה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עונים על השאלות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2853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זי </a:t>
            </a:r>
            <a:r>
              <a:rPr lang="he-IL" dirty="0" err="1"/>
              <a:t>ברענגט</a:t>
            </a:r>
            <a:r>
              <a:rPr lang="he-IL" dirty="0"/>
              <a:t>  </a:t>
            </a:r>
            <a:r>
              <a:rPr lang="he-IL" dirty="0" err="1"/>
              <a:t>דעם</a:t>
            </a:r>
            <a:r>
              <a:rPr lang="he-IL" dirty="0"/>
              <a:t> </a:t>
            </a:r>
            <a:r>
              <a:rPr lang="he-IL" dirty="0" err="1"/>
              <a:t>ברודער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מביאה את האחיות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מביאה את האח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4443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ער </a:t>
            </a:r>
            <a:r>
              <a:rPr lang="he-IL" dirty="0" err="1"/>
              <a:t>שרייַבט</a:t>
            </a:r>
            <a:r>
              <a:rPr lang="he-IL" dirty="0"/>
              <a:t> </a:t>
            </a:r>
            <a:r>
              <a:rPr lang="he-IL" dirty="0" err="1"/>
              <a:t>עס</a:t>
            </a:r>
            <a:r>
              <a:rPr lang="he-IL" dirty="0"/>
              <a:t>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אתם שרים 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הוא כותב זאת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1413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מיר</a:t>
            </a:r>
            <a:r>
              <a:rPr lang="he-IL" dirty="0"/>
              <a:t> </a:t>
            </a:r>
            <a:r>
              <a:rPr lang="he-IL" dirty="0" err="1"/>
              <a:t>לייענען</a:t>
            </a:r>
            <a:r>
              <a:rPr lang="he-IL" dirty="0"/>
              <a:t> </a:t>
            </a:r>
            <a:r>
              <a:rPr lang="he-IL" dirty="0" err="1"/>
              <a:t>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אנחנו קוראים זאת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אנחנו יודעים הכול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26263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איך </a:t>
            </a:r>
            <a:r>
              <a:rPr lang="he-IL" dirty="0" err="1"/>
              <a:t>עס</a:t>
            </a:r>
            <a:r>
              <a:rPr lang="he-IL" dirty="0"/>
              <a:t> אַן </a:t>
            </a:r>
            <a:r>
              <a:rPr lang="he-IL" dirty="0" err="1"/>
              <a:t>עפּל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אני אוכל המון תפוחים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אני אוכל תפוח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6212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זי </a:t>
            </a:r>
            <a:r>
              <a:rPr lang="he-IL" dirty="0" err="1"/>
              <a:t>רייניקט</a:t>
            </a:r>
            <a:r>
              <a:rPr lang="he-IL" dirty="0"/>
              <a:t> די דירה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הוא מנקים את הדירה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מנקה את הדירה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8202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איר </a:t>
            </a:r>
            <a:r>
              <a:rPr lang="he-IL" dirty="0" err="1"/>
              <a:t>מאַכט</a:t>
            </a:r>
            <a:r>
              <a:rPr lang="he-IL" dirty="0"/>
              <a:t> די </a:t>
            </a:r>
            <a:r>
              <a:rPr lang="he-IL" dirty="0" err="1"/>
              <a:t>אַרבעט</a:t>
            </a:r>
            <a:r>
              <a:rPr lang="he-IL" dirty="0"/>
              <a:t>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אתם עושים את העבודה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אתם מנקים את החדר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7672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זיי</a:t>
            </a:r>
            <a:r>
              <a:rPr lang="he-IL" dirty="0"/>
              <a:t> </a:t>
            </a:r>
            <a:r>
              <a:rPr lang="he-IL" dirty="0" err="1"/>
              <a:t>זינגען</a:t>
            </a:r>
            <a:r>
              <a:rPr lang="he-IL" dirty="0"/>
              <a:t> </a:t>
            </a:r>
            <a:r>
              <a:rPr lang="he-IL" dirty="0" err="1"/>
              <a:t>דאָס</a:t>
            </a:r>
            <a:r>
              <a:rPr lang="he-IL" dirty="0"/>
              <a:t> ליד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שרים את השיר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מבינים את השיר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5000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זי </a:t>
            </a:r>
            <a:r>
              <a:rPr lang="he-IL" dirty="0" err="1"/>
              <a:t>קאָכט</a:t>
            </a:r>
            <a:r>
              <a:rPr lang="he-IL" dirty="0"/>
              <a:t> ניט קיין </a:t>
            </a:r>
            <a:r>
              <a:rPr lang="he-IL" dirty="0" err="1"/>
              <a:t>קאַרטאָפֿל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היא לא מבשלת תפוחי אדמה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מבשלים תפוחי אדמה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6675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איך הער ניט קיין </a:t>
            </a:r>
            <a:r>
              <a:rPr lang="he-IL" dirty="0" err="1"/>
              <a:t>מוזיק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הוא לא שומע מוזיקה	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אני לא שומע מוזיקה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5547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מיר</a:t>
            </a:r>
            <a:r>
              <a:rPr lang="he-IL" dirty="0"/>
              <a:t> מוזן רעדן מיט </a:t>
            </a:r>
            <a:r>
              <a:rPr lang="he-IL" dirty="0" err="1"/>
              <a:t>דעם</a:t>
            </a:r>
            <a:r>
              <a:rPr lang="he-IL" dirty="0"/>
              <a:t> לערער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אנחנו חייבים לדבר עם המורה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הם חייבים לדבר עם המורה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95833040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ברודער</a:t>
            </a:r>
            <a:r>
              <a:rPr lang="he-IL" dirty="0"/>
              <a:t> האָט אַ </a:t>
            </a:r>
            <a:r>
              <a:rPr lang="he-IL" dirty="0" err="1"/>
              <a:t>שוועסטער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לאח יש אחות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92906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לאח יש אחים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4783462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אין </a:t>
            </a:r>
            <a:r>
              <a:rPr lang="he-IL" dirty="0" err="1"/>
              <a:t>צימער</a:t>
            </a:r>
            <a:r>
              <a:rPr lang="he-IL" dirty="0"/>
              <a:t> </a:t>
            </a:r>
            <a:r>
              <a:rPr lang="he-IL" dirty="0" err="1"/>
              <a:t>איז</a:t>
            </a:r>
            <a:r>
              <a:rPr lang="he-IL" dirty="0"/>
              <a:t> דאָ אַ </a:t>
            </a:r>
            <a:r>
              <a:rPr lang="he-IL" dirty="0" err="1"/>
              <a:t>קאַץ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בחדר יש כבשה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בחדר יש חתול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67350423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מיר</a:t>
            </a:r>
            <a:r>
              <a:rPr lang="he-IL" dirty="0" smtClean="0"/>
              <a:t> </a:t>
            </a:r>
            <a:r>
              <a:rPr lang="he-IL" dirty="0"/>
              <a:t>האָבן אַ סך </a:t>
            </a:r>
            <a:r>
              <a:rPr lang="he-IL" dirty="0" err="1"/>
              <a:t>צימערן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לנו מכרים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לנו הרבה חדרים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91684125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he-IL" dirty="0"/>
              <a:t>די </a:t>
            </a:r>
            <a:r>
              <a:rPr lang="he-IL" dirty="0" err="1"/>
              <a:t>עלטערן</a:t>
            </a:r>
            <a:r>
              <a:rPr lang="he-IL" dirty="0"/>
              <a:t> האָבן אַ סך </a:t>
            </a:r>
            <a:r>
              <a:rPr lang="he-IL" dirty="0" err="1" smtClean="0"/>
              <a:t>עפּל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להורים יש הרבה תפוחים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למשפחה יש הרבה תפוחים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70130679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דער</a:t>
            </a:r>
            <a:r>
              <a:rPr lang="he-IL" dirty="0"/>
              <a:t> בחור פֿליט קיין </a:t>
            </a:r>
            <a:r>
              <a:rPr lang="he-IL" dirty="0" err="1"/>
              <a:t>לאָנדאָן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הבחור טס ללונדון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הבחור נוסע ללונדון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07165805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he-IL" dirty="0" err="1"/>
              <a:t>ווער</a:t>
            </a:r>
            <a:r>
              <a:rPr lang="he-IL" dirty="0"/>
              <a:t> </a:t>
            </a:r>
            <a:r>
              <a:rPr lang="he-IL" dirty="0" err="1"/>
              <a:t>לערנט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שותה?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לומד?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04162040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ווער</a:t>
            </a:r>
            <a:r>
              <a:rPr lang="he-IL" dirty="0" smtClean="0"/>
              <a:t> </a:t>
            </a:r>
            <a:r>
              <a:rPr lang="he-IL" dirty="0" err="1" smtClean="0"/>
              <a:t>אַרבעט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עובד?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מדבר?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51454709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he-IL" dirty="0" err="1"/>
              <a:t>ווען</a:t>
            </a:r>
            <a:r>
              <a:rPr lang="he-IL" dirty="0"/>
              <a:t> </a:t>
            </a:r>
            <a:r>
              <a:rPr lang="he-IL" dirty="0" err="1"/>
              <a:t>קענען</a:t>
            </a:r>
            <a:r>
              <a:rPr lang="he-IL" dirty="0"/>
              <a:t> </a:t>
            </a:r>
            <a:r>
              <a:rPr lang="he-IL" dirty="0" err="1"/>
              <a:t>מיר</a:t>
            </a:r>
            <a:r>
              <a:rPr lang="he-IL" dirty="0"/>
              <a:t> </a:t>
            </a:r>
            <a:r>
              <a:rPr lang="he-IL" dirty="0" err="1"/>
              <a:t>קומען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אנחנו יכולים ללכת?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298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אנחנו יכולים לבוא?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98399401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וויפֿל</a:t>
            </a:r>
            <a:r>
              <a:rPr lang="he-IL" dirty="0" smtClean="0"/>
              <a:t> </a:t>
            </a:r>
            <a:r>
              <a:rPr lang="he-IL" dirty="0" err="1"/>
              <a:t>קינדער</a:t>
            </a:r>
            <a:r>
              <a:rPr lang="he-IL" dirty="0"/>
              <a:t> </a:t>
            </a:r>
            <a:r>
              <a:rPr lang="he-IL" dirty="0" err="1" smtClean="0"/>
              <a:t>קומען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כמה ילדים באים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הילדים באים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02740840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שלאָפֿסט</a:t>
            </a:r>
            <a:r>
              <a:rPr lang="he-IL" dirty="0"/>
              <a:t> דו?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אתה הולך?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ישֵּן?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27906093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ווי </a:t>
            </a:r>
            <a:r>
              <a:rPr lang="he-IL" dirty="0"/>
              <a:t>אַלט </a:t>
            </a:r>
            <a:r>
              <a:rPr lang="he-IL" dirty="0" err="1"/>
              <a:t>איז</a:t>
            </a:r>
            <a:r>
              <a:rPr lang="he-IL" dirty="0"/>
              <a:t> זי?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בת כמה היא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בן כמה הוא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37792679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ער האָט אַ </a:t>
            </a:r>
            <a:r>
              <a:rPr lang="he-IL" dirty="0" err="1"/>
              <a:t>קינד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לו ילד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לו כלב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48241341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דו </a:t>
            </a:r>
            <a:r>
              <a:rPr lang="he-IL" dirty="0" err="1"/>
              <a:t>האָסט</a:t>
            </a:r>
            <a:r>
              <a:rPr lang="he-IL" dirty="0"/>
              <a:t> אַ </a:t>
            </a:r>
            <a:r>
              <a:rPr lang="he-IL" dirty="0" err="1"/>
              <a:t>מיידל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לנו ילדות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לו ילדה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62620654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איך האָב אַ </a:t>
            </a:r>
            <a:r>
              <a:rPr lang="he-IL" dirty="0" err="1"/>
              <a:t>ברודער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לי אח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יש לי אחות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38585583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מייַנע</a:t>
            </a:r>
            <a:r>
              <a:rPr lang="he-IL" dirty="0"/>
              <a:t> </a:t>
            </a:r>
            <a:r>
              <a:rPr lang="he-IL" dirty="0" err="1"/>
              <a:t>גוטע</a:t>
            </a:r>
            <a:r>
              <a:rPr lang="he-IL" dirty="0"/>
              <a:t> </a:t>
            </a:r>
            <a:r>
              <a:rPr lang="he-IL" dirty="0" err="1"/>
              <a:t>עלטערן</a:t>
            </a:r>
            <a:r>
              <a:rPr lang="he-IL" dirty="0"/>
              <a:t> </a:t>
            </a:r>
            <a:r>
              <a:rPr lang="he-IL" dirty="0" err="1"/>
              <a:t>דאַווענען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ההורים הטובים שלי מתפללים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713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הילד הטוב שלי מתפלל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45839894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דייַן </a:t>
            </a:r>
            <a:r>
              <a:rPr lang="he-IL" dirty="0" err="1"/>
              <a:t>קליינער</a:t>
            </a:r>
            <a:r>
              <a:rPr lang="he-IL" dirty="0"/>
              <a:t> זון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הבן הקטן שלך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הבת הקטנה שלך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38907511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מייַן </a:t>
            </a:r>
            <a:r>
              <a:rPr lang="he-IL" dirty="0" err="1"/>
              <a:t>טאָכטער</a:t>
            </a:r>
            <a:r>
              <a:rPr lang="he-IL" dirty="0"/>
              <a:t> </a:t>
            </a:r>
            <a:r>
              <a:rPr lang="he-IL" dirty="0" err="1"/>
              <a:t>לערנט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הבת שלי עובדת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הבַּת שלי לומדת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24807565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אייַער </a:t>
            </a:r>
            <a:r>
              <a:rPr lang="he-IL" dirty="0" err="1"/>
              <a:t>קינד</a:t>
            </a:r>
            <a:r>
              <a:rPr lang="he-IL" dirty="0"/>
              <a:t> </a:t>
            </a:r>
            <a:r>
              <a:rPr lang="he-IL" dirty="0" err="1"/>
              <a:t>טרינקט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הילד שלכם שותה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הילד שלכם בוכה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60178021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אונדזער</a:t>
            </a:r>
            <a:r>
              <a:rPr lang="he-IL" dirty="0"/>
              <a:t> </a:t>
            </a:r>
            <a:r>
              <a:rPr lang="he-IL" dirty="0" err="1"/>
              <a:t>באָבע</a:t>
            </a:r>
            <a:r>
              <a:rPr lang="he-IL" dirty="0"/>
              <a:t> רוט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דוד שלנו נח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סבתא שלנו נחה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17195640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מעגט</a:t>
            </a:r>
            <a:r>
              <a:rPr lang="he-IL" dirty="0"/>
              <a:t> דייַן זון </a:t>
            </a:r>
            <a:r>
              <a:rPr lang="he-IL" dirty="0" err="1"/>
              <a:t>פֿאַרדינען</a:t>
            </a:r>
            <a:r>
              <a:rPr lang="he-IL" dirty="0"/>
              <a:t> </a:t>
            </a:r>
            <a:r>
              <a:rPr lang="he-IL" dirty="0" err="1"/>
              <a:t>געלט</a:t>
            </a:r>
            <a:r>
              <a:rPr lang="he-IL" dirty="0"/>
              <a:t>?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מותר לבֵּן שלך להרוויח במשחק?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מותר לבֵּן שלך להרוויח כסף?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35021303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מוזט</a:t>
            </a:r>
            <a:r>
              <a:rPr lang="he-IL" dirty="0"/>
              <a:t> דו </a:t>
            </a:r>
            <a:r>
              <a:rPr lang="he-IL" dirty="0" err="1"/>
              <a:t>קויפֿן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מוכרח לקנות?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מוכרח לעשות?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67739439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ווער</a:t>
            </a:r>
            <a:r>
              <a:rPr lang="he-IL" dirty="0" smtClean="0"/>
              <a:t> </a:t>
            </a:r>
            <a:r>
              <a:rPr lang="he-IL" dirty="0" err="1"/>
              <a:t>קען</a:t>
            </a:r>
            <a:r>
              <a:rPr lang="he-IL" dirty="0"/>
              <a:t> </a:t>
            </a:r>
            <a:r>
              <a:rPr lang="he-IL" dirty="0" err="1"/>
              <a:t>פֿאַרשטיין</a:t>
            </a:r>
            <a:r>
              <a:rPr lang="he-IL" dirty="0"/>
              <a:t> זייַן </a:t>
            </a:r>
            <a:r>
              <a:rPr lang="he-IL" dirty="0" err="1"/>
              <a:t>קינד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יכול להבין את הילד שלו?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יכול להבין את הילד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22632930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מאַכט</a:t>
            </a:r>
            <a:r>
              <a:rPr lang="he-IL" dirty="0"/>
              <a:t> ער אין תל-אביב?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במה אתה עובד בתל אביב?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עושה בתל אביב?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70688788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ווען</a:t>
            </a:r>
            <a:r>
              <a:rPr lang="he-IL" dirty="0" smtClean="0"/>
              <a:t> </a:t>
            </a:r>
            <a:r>
              <a:rPr lang="he-IL" dirty="0"/>
              <a:t>פֿליט זי קיין </a:t>
            </a:r>
            <a:r>
              <a:rPr lang="he-IL" dirty="0" err="1"/>
              <a:t>אמריקע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היא טסה לאמריקה?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היא טסה לאמריקה?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72560333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וויפֿל</a:t>
            </a:r>
            <a:r>
              <a:rPr lang="he-IL" dirty="0" smtClean="0"/>
              <a:t> </a:t>
            </a:r>
            <a:r>
              <a:rPr lang="he-IL" dirty="0" err="1" smtClean="0"/>
              <a:t>צייַט</a:t>
            </a:r>
            <a:r>
              <a:rPr lang="he-IL" dirty="0" smtClean="0"/>
              <a:t> </a:t>
            </a:r>
            <a:r>
              <a:rPr lang="he-IL" dirty="0" err="1"/>
              <a:t>בלייַבט</a:t>
            </a:r>
            <a:r>
              <a:rPr lang="he-IL" dirty="0"/>
              <a:t> דייַן </a:t>
            </a:r>
            <a:r>
              <a:rPr lang="he-IL" dirty="0" err="1"/>
              <a:t>טאָכטער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כמה זמן נשארת הבת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כמה אוכל נשאר לבת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80167617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זעסט</a:t>
            </a:r>
            <a:r>
              <a:rPr lang="he-IL" dirty="0"/>
              <a:t> דו </a:t>
            </a:r>
            <a:r>
              <a:rPr lang="he-IL" dirty="0" err="1"/>
              <a:t>טעלעוויזיע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רואה </a:t>
            </a:r>
            <a:r>
              <a:rPr lang="he-IL" dirty="0" err="1" smtClean="0"/>
              <a:t>טלויזיה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קונה </a:t>
            </a:r>
            <a:r>
              <a:rPr lang="he-IL" dirty="0" err="1" smtClean="0"/>
              <a:t>טלויזיה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64377203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ווער</a:t>
            </a:r>
            <a:r>
              <a:rPr lang="he-IL" dirty="0" smtClean="0"/>
              <a:t> </a:t>
            </a:r>
            <a:r>
              <a:rPr lang="he-IL" dirty="0" err="1"/>
              <a:t>קאָכט</a:t>
            </a:r>
            <a:r>
              <a:rPr lang="he-IL" dirty="0"/>
              <a:t> </a:t>
            </a:r>
            <a:r>
              <a:rPr lang="he-IL" dirty="0" err="1"/>
              <a:t>מיטאָג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בישל לארוחת הערב?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 בישל לארוחת צהריים?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15310921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 </a:t>
            </a:r>
            <a:r>
              <a:rPr lang="he-IL" dirty="0" err="1"/>
              <a:t>שלאָפֿסט</a:t>
            </a:r>
            <a:r>
              <a:rPr lang="he-IL" dirty="0"/>
              <a:t> דו שבת?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נמצא בשבת?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יושן בשבת?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70941633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ווו </a:t>
            </a:r>
            <a:r>
              <a:rPr lang="he-IL" dirty="0" err="1"/>
              <a:t>עסט</a:t>
            </a:r>
            <a:r>
              <a:rPr lang="he-IL" dirty="0"/>
              <a:t> דו </a:t>
            </a:r>
            <a:r>
              <a:rPr lang="he-IL" dirty="0" err="1"/>
              <a:t>פֿרישטיק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היכן אתה אוכל ארוחת בוקר?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היכן אתה אוכל ארוחת צהריים?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82632480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לעבט</a:t>
            </a:r>
            <a:r>
              <a:rPr lang="he-IL" dirty="0"/>
              <a:t> דייַן </a:t>
            </a:r>
            <a:r>
              <a:rPr lang="he-IL" dirty="0" err="1"/>
              <a:t>זיידע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סבתא שלך חיה?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סבא שלך חי?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36593592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לעבט</a:t>
            </a:r>
            <a:r>
              <a:rPr lang="he-IL" dirty="0"/>
              <a:t> דייַן </a:t>
            </a:r>
            <a:r>
              <a:rPr lang="he-IL" dirty="0" err="1"/>
              <a:t>באָבע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סבתא שלך חיה?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סבא שלך חי?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80301556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פֿון </a:t>
            </a:r>
            <a:r>
              <a:rPr lang="he-IL" dirty="0" err="1"/>
              <a:t>וואַנען</a:t>
            </a:r>
            <a:r>
              <a:rPr lang="he-IL" dirty="0"/>
              <a:t> קומט דייַן </a:t>
            </a:r>
            <a:r>
              <a:rPr lang="he-IL" dirty="0" err="1"/>
              <a:t>באָבע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באה סבתא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באה דודה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1530654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פֿון </a:t>
            </a:r>
            <a:r>
              <a:rPr lang="he-IL" dirty="0" err="1"/>
              <a:t>וואַנען</a:t>
            </a:r>
            <a:r>
              <a:rPr lang="he-IL" dirty="0"/>
              <a:t> קומט דייַן </a:t>
            </a:r>
            <a:r>
              <a:rPr lang="he-IL" dirty="0" err="1"/>
              <a:t>באָבע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סבתא שלך באה?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סבא שלך בא?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71764732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רעדט</a:t>
            </a:r>
            <a:r>
              <a:rPr lang="he-IL" dirty="0"/>
              <a:t> דייַן </a:t>
            </a:r>
            <a:r>
              <a:rPr lang="he-IL" dirty="0" smtClean="0"/>
              <a:t>משפּחה </a:t>
            </a:r>
            <a:r>
              <a:rPr lang="he-IL" dirty="0"/>
              <a:t>יידיש?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המשפחה שלך לומדת </a:t>
            </a:r>
            <a:r>
              <a:rPr lang="he-IL" dirty="0" err="1" smtClean="0"/>
              <a:t>איידיש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המשפחה שלך מדברת </a:t>
            </a:r>
            <a:r>
              <a:rPr lang="he-IL" dirty="0" err="1" smtClean="0"/>
              <a:t>איידיש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74250597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לערנסטו</a:t>
            </a:r>
            <a:r>
              <a:rPr lang="he-IL" dirty="0"/>
              <a:t> יידיש?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מבין אידיש?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אתה לומד אידיש?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65515374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לערנסטו</a:t>
            </a:r>
            <a:r>
              <a:rPr lang="he-IL" dirty="0"/>
              <a:t> יידיש?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לומד אידיש?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אתה לומד אידיש?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53803634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פֿון </a:t>
            </a:r>
            <a:r>
              <a:rPr lang="he-IL" dirty="0" err="1"/>
              <a:t>וואַנען</a:t>
            </a:r>
            <a:r>
              <a:rPr lang="he-IL" dirty="0"/>
              <a:t> </a:t>
            </a:r>
            <a:r>
              <a:rPr lang="he-IL" dirty="0" err="1"/>
              <a:t>קענסטו</a:t>
            </a:r>
            <a:r>
              <a:rPr lang="he-IL" dirty="0"/>
              <a:t> יידיש?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מהיכן אתה יודע אידיש?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ממתי אתה יודע אידיש?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13300038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ווי </a:t>
            </a:r>
            <a:r>
              <a:rPr lang="he-IL" dirty="0" err="1"/>
              <a:t>הייסט</a:t>
            </a:r>
            <a:r>
              <a:rPr lang="he-IL" dirty="0"/>
              <a:t> דייַן </a:t>
            </a:r>
            <a:r>
              <a:rPr lang="he-IL" dirty="0" err="1"/>
              <a:t>פֿעטער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לאבא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לדוֹד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4410419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האָסטו</a:t>
            </a:r>
            <a:r>
              <a:rPr lang="he-IL" dirty="0"/>
              <a:t> </a:t>
            </a:r>
            <a:r>
              <a:rPr lang="he-IL" dirty="0" err="1"/>
              <a:t>אייניקלעך</a:t>
            </a:r>
            <a:r>
              <a:rPr lang="he-IL" dirty="0"/>
              <a:t> ?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נכדים?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ילדים?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64043208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דייַן </a:t>
            </a:r>
            <a:r>
              <a:rPr lang="he-IL" dirty="0" err="1"/>
              <a:t>אַרבעט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העבודה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הבית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69477698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דייַן </a:t>
            </a:r>
            <a:r>
              <a:rPr lang="he-IL" dirty="0" err="1"/>
              <a:t>הויז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העבודה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הבית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67983447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דייַן </a:t>
            </a:r>
            <a:r>
              <a:rPr lang="he-IL" dirty="0" err="1"/>
              <a:t>צימער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הבית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החדר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45615467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לייענסט</a:t>
            </a:r>
            <a:r>
              <a:rPr lang="he-IL" dirty="0"/>
              <a:t> דו </a:t>
            </a:r>
            <a:r>
              <a:rPr lang="he-IL" dirty="0" err="1"/>
              <a:t>הייַנט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עושה היום?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קורא היום?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61404365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וווינט</a:t>
            </a:r>
            <a:r>
              <a:rPr lang="he-IL" dirty="0"/>
              <a:t> דייַן זון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הבן שלך גר?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הנכד שלך גר?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19589854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דייַן משפּחה?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המשפחה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ללמוד על המשפחה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56164898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מאַכט</a:t>
            </a:r>
            <a:r>
              <a:rPr lang="he-IL" dirty="0"/>
              <a:t> דייַן שנור?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הכלה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דודה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מממש 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27278090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קענסטו</a:t>
            </a:r>
            <a:r>
              <a:rPr lang="he-IL" dirty="0"/>
              <a:t> </a:t>
            </a:r>
            <a:r>
              <a:rPr lang="he-IL" dirty="0" err="1"/>
              <a:t>דערציילן</a:t>
            </a:r>
            <a:r>
              <a:rPr lang="he-IL" dirty="0"/>
              <a:t> </a:t>
            </a:r>
            <a:r>
              <a:rPr lang="he-IL" dirty="0" err="1"/>
              <a:t>וועגן</a:t>
            </a:r>
            <a:r>
              <a:rPr lang="he-IL" dirty="0"/>
              <a:t> </a:t>
            </a:r>
            <a:r>
              <a:rPr lang="he-IL" dirty="0" err="1"/>
              <a:t>זיך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 עצמך?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אתה יכול לספר עליי?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15876970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מאַכט</a:t>
            </a:r>
            <a:r>
              <a:rPr lang="he-IL" dirty="0"/>
              <a:t> דייַן </a:t>
            </a:r>
            <a:r>
              <a:rPr lang="he-IL" dirty="0" err="1"/>
              <a:t>מומע</a:t>
            </a:r>
            <a:r>
              <a:rPr lang="he-IL" dirty="0"/>
              <a:t>?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הכלה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הדוֹדה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45731112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אַרבעט</a:t>
            </a:r>
            <a:r>
              <a:rPr lang="he-IL" dirty="0"/>
              <a:t> דייַן </a:t>
            </a:r>
            <a:r>
              <a:rPr lang="he-IL" dirty="0" err="1"/>
              <a:t>טאַטע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אבא שלך עובד?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אבא שלך אוכל?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00306601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אַרבעט</a:t>
            </a:r>
            <a:r>
              <a:rPr lang="he-IL" dirty="0"/>
              <a:t> דייַן </a:t>
            </a:r>
            <a:r>
              <a:rPr lang="he-IL" dirty="0" err="1"/>
              <a:t>טאָכטער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עובדת הבת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הבת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74506747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מאַכט</a:t>
            </a:r>
            <a:r>
              <a:rPr lang="he-IL" dirty="0"/>
              <a:t> דייַן זון?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מה עושה הבן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במה עובד הבן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32418348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ווען</a:t>
            </a:r>
            <a:r>
              <a:rPr lang="he-IL" dirty="0" smtClean="0"/>
              <a:t> </a:t>
            </a:r>
            <a:r>
              <a:rPr lang="he-IL" dirty="0"/>
              <a:t>קומט דייַן </a:t>
            </a:r>
            <a:r>
              <a:rPr lang="he-IL" dirty="0" err="1"/>
              <a:t>טאָכטער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הבת שלך באה לעבוד?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מתי באה הבת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45827099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וווינסטו</a:t>
            </a:r>
            <a:r>
              <a:rPr lang="he-IL" dirty="0"/>
              <a:t> 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גר?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אתה יושן?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18445472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ווי </a:t>
            </a:r>
            <a:r>
              <a:rPr lang="he-IL" dirty="0" err="1"/>
              <a:t>הייסט</a:t>
            </a:r>
            <a:r>
              <a:rPr lang="he-IL" dirty="0"/>
              <a:t> זי?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לה?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להן?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87708539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ווו </a:t>
            </a:r>
            <a:r>
              <a:rPr lang="he-IL" dirty="0" err="1"/>
              <a:t>וווינט</a:t>
            </a:r>
            <a:r>
              <a:rPr lang="he-IL" dirty="0"/>
              <a:t> דייַן </a:t>
            </a:r>
            <a:r>
              <a:rPr lang="he-IL" dirty="0" err="1"/>
              <a:t>שוועסטער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גרה האחות שלך?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איפה גרה </a:t>
            </a:r>
            <a:r>
              <a:rPr lang="he-IL" dirty="0" err="1" smtClean="0"/>
              <a:t>אמא</a:t>
            </a:r>
            <a:r>
              <a:rPr lang="he-IL" dirty="0" smtClean="0"/>
              <a:t>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4633068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האָסטו</a:t>
            </a:r>
            <a:r>
              <a:rPr lang="he-IL" dirty="0"/>
              <a:t> אַ </a:t>
            </a:r>
            <a:r>
              <a:rPr lang="he-IL" dirty="0" err="1"/>
              <a:t>זיידע</a:t>
            </a:r>
            <a:r>
              <a:rPr lang="he-IL" dirty="0"/>
              <a:t>?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דוד?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סבא 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5983372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צי </a:t>
            </a:r>
            <a:r>
              <a:rPr lang="he-IL" dirty="0" err="1"/>
              <a:t>האָסטו</a:t>
            </a:r>
            <a:r>
              <a:rPr lang="he-IL" dirty="0"/>
              <a:t> אַ </a:t>
            </a:r>
            <a:r>
              <a:rPr lang="he-IL" dirty="0" err="1"/>
              <a:t>באָבע</a:t>
            </a:r>
            <a:r>
              <a:rPr lang="he-IL" dirty="0"/>
              <a:t> ? 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האם יש לך סבתא?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איך קוראים לדודה שלך?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62489543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70771908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91270932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41071476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20946741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6121497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63691268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23417583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05545757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70035399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09402680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89592570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50914116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57571470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93279455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91605735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03503894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20699627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9280691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08688181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43042074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40879071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952729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77394278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09696011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99889598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77045152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2468</Words>
  <Application>Microsoft Office PowerPoint</Application>
  <PresentationFormat>‫הצגה על המסך (4:3)</PresentationFormat>
  <Paragraphs>730</Paragraphs>
  <Slides>172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172</vt:i4>
      </vt:variant>
    </vt:vector>
  </HeadingPairs>
  <TitlesOfParts>
    <vt:vector size="173" baseType="lpstr">
      <vt:lpstr>ערכת נושא Office</vt:lpstr>
      <vt:lpstr>איך קען לערנען יידיש</vt:lpstr>
      <vt:lpstr>מיר לערנען דאָס ליד</vt:lpstr>
      <vt:lpstr>זיי וועלן פֿאַרשטיין </vt:lpstr>
      <vt:lpstr>דו קויפֿסט צייַטונגען</vt:lpstr>
      <vt:lpstr>ער ענטפֿערט אויף דער פֿראַגע</vt:lpstr>
      <vt:lpstr>זי ברענגט  דעם ברודער</vt:lpstr>
      <vt:lpstr>ער שרייַבט עס </vt:lpstr>
      <vt:lpstr>מיר לייענען עס</vt:lpstr>
      <vt:lpstr>איך עס אַן עפּל</vt:lpstr>
      <vt:lpstr>זי רייניקט די דירה</vt:lpstr>
      <vt:lpstr>איר מאַכט די אַרבעט </vt:lpstr>
      <vt:lpstr>זיי זינגען דאָס ליד</vt:lpstr>
      <vt:lpstr>זי קאָכט ניט קיין קאַרטאָפֿל</vt:lpstr>
      <vt:lpstr>איך הער ניט קיין מוזיק</vt:lpstr>
      <vt:lpstr>מיר מוזן רעדן מיט דעם לערער</vt:lpstr>
      <vt:lpstr>דער ברודער האָט אַ שוועסטער</vt:lpstr>
      <vt:lpstr>אין צימער איז דאָ אַ קאַץ</vt:lpstr>
      <vt:lpstr>מיר האָבן אַ סך צימערן</vt:lpstr>
      <vt:lpstr>די עלטערן האָבן אַ סך עפּל</vt:lpstr>
      <vt:lpstr>דער בחור פֿליט קיין לאָנדאָן</vt:lpstr>
      <vt:lpstr>ווער לערנט?</vt:lpstr>
      <vt:lpstr>ווער אַרבעט?</vt:lpstr>
      <vt:lpstr>ווען קענען מיר קומען?</vt:lpstr>
      <vt:lpstr>וויפֿל קינדער קומען?</vt:lpstr>
      <vt:lpstr>ווו שלאָפֿסט דו?</vt:lpstr>
      <vt:lpstr>ווי אַלט איז זי?</vt:lpstr>
      <vt:lpstr>ער האָט אַ קינד</vt:lpstr>
      <vt:lpstr>דו האָסט אַ מיידל</vt:lpstr>
      <vt:lpstr>איך האָב אַ ברודער</vt:lpstr>
      <vt:lpstr>מייַנע גוטע עלטערן דאַווענען</vt:lpstr>
      <vt:lpstr>דייַן קליינער זון </vt:lpstr>
      <vt:lpstr>מייַן טאָכטער לערנט</vt:lpstr>
      <vt:lpstr>אייַער קינד טרינקט</vt:lpstr>
      <vt:lpstr>אונדזער באָבע רוט </vt:lpstr>
      <vt:lpstr>צי מעגט דייַן זון פֿאַרדינען געלט? </vt:lpstr>
      <vt:lpstr>וואָס מוזט דו קויפֿן ?</vt:lpstr>
      <vt:lpstr>ווער קען פֿאַרשטיין זייַן קינד ?</vt:lpstr>
      <vt:lpstr>וואָס מאַכט ער אין תל-אביב?</vt:lpstr>
      <vt:lpstr>ווען פֿליט זי קיין אמריקע?</vt:lpstr>
      <vt:lpstr>וויפֿל צייַט בלייַבט דייַן טאָכטער ?</vt:lpstr>
      <vt:lpstr>צי זעסט דו טעלעוויזיע?</vt:lpstr>
      <vt:lpstr>ווער קאָכט מיטאָג?</vt:lpstr>
      <vt:lpstr>ווו  שלאָפֿסט דו שבת?</vt:lpstr>
      <vt:lpstr>ווו עסט דו פֿרישטיק?</vt:lpstr>
      <vt:lpstr>צי לעבט דייַן זיידע?</vt:lpstr>
      <vt:lpstr>צי לעבט דייַן באָבע?</vt:lpstr>
      <vt:lpstr>פֿון וואַנען קומט דייַן באָבע ?</vt:lpstr>
      <vt:lpstr>פֿון וואַנען קומט דייַן באָבע?</vt:lpstr>
      <vt:lpstr>צי רעדט דייַן משפּחה יידיש?</vt:lpstr>
      <vt:lpstr>צי לערנסטו יידיש?</vt:lpstr>
      <vt:lpstr>ווו לערנסטו יידיש?</vt:lpstr>
      <vt:lpstr>פֿון וואַנען קענסטו יידיש?</vt:lpstr>
      <vt:lpstr>ווי הייסט דייַן פֿעטער ?</vt:lpstr>
      <vt:lpstr>צי האָסטו אייניקלעך ? </vt:lpstr>
      <vt:lpstr>וואָס קענסטו דערציילן וועגן דייַן אַרבעט?</vt:lpstr>
      <vt:lpstr>וואָס קענסטו דערציילן וועגן דייַן הויז ?</vt:lpstr>
      <vt:lpstr>וואָס קענסטו דערציילן וועגן דייַן צימער?</vt:lpstr>
      <vt:lpstr>וואָס לייענסט דו הייַנט?</vt:lpstr>
      <vt:lpstr>ווו וווינט דייַן זון ?</vt:lpstr>
      <vt:lpstr>וואָס קענסטו דערציילן וועגן דייַן משפּחה?</vt:lpstr>
      <vt:lpstr>וואָס מאַכט דייַן שנור?</vt:lpstr>
      <vt:lpstr>וואָס קענסטו דערציילן וועגן זיך?</vt:lpstr>
      <vt:lpstr>וואָס מאַכט דייַן מומע? </vt:lpstr>
      <vt:lpstr>צי אַרבעט דייַן טאַטע?</vt:lpstr>
      <vt:lpstr>ווו אַרבעט דייַן טאָכטער ?</vt:lpstr>
      <vt:lpstr>וואָס מאַכט דייַן זון?</vt:lpstr>
      <vt:lpstr>ווען קומט דייַן טאָכטער?</vt:lpstr>
      <vt:lpstr>ווו וווינסטו ?</vt:lpstr>
      <vt:lpstr>ווי הייסט זי?</vt:lpstr>
      <vt:lpstr>ווו וווינט דייַן שוועסטער?</vt:lpstr>
      <vt:lpstr>צי האָסטו אַ זיידע?</vt:lpstr>
      <vt:lpstr>צי האָסטו אַ באָבע ? </vt:lpstr>
      <vt:lpstr>צי אַרבעט דייַן ברודער?</vt:lpstr>
      <vt:lpstr>ווי הייסט דו?</vt:lpstr>
      <vt:lpstr>איך קען לערנען יידיש</vt:lpstr>
      <vt:lpstr>מיר לערנען דאָס ליד</vt:lpstr>
      <vt:lpstr>זיי וועלן פֿאַרשטיין </vt:lpstr>
      <vt:lpstr>דו קויפֿסט צייַטונגען</vt:lpstr>
      <vt:lpstr>ער ענטפֿערט אויף דער פֿראַגע</vt:lpstr>
      <vt:lpstr>זי ברענגט  דעם ברודער</vt:lpstr>
      <vt:lpstr>ער שרייַבט עס </vt:lpstr>
      <vt:lpstr>מיר לייענען עס</vt:lpstr>
      <vt:lpstr>איך עס אַן עפּל</vt:lpstr>
      <vt:lpstr>זי רייניקט די דירה</vt:lpstr>
      <vt:lpstr>איר מאַכט די אַרבעט </vt:lpstr>
      <vt:lpstr>זיי זינגען דאָס ליד</vt:lpstr>
      <vt:lpstr>זי קאָכט ניט קיין קאַרטאָפֿל</vt:lpstr>
      <vt:lpstr>איך הער ניט קיין מוזיק</vt:lpstr>
      <vt:lpstr>מיר מוזן רעדן מיט דעם לערער</vt:lpstr>
      <vt:lpstr>דער ברודער האָט אַ שוועסטער</vt:lpstr>
      <vt:lpstr>אין צימער איז דאָ אַ קאַץ</vt:lpstr>
      <vt:lpstr>מיר האָבן אַ סך צימערן</vt:lpstr>
      <vt:lpstr>די עלטערן האָבן אַ סך עפּל</vt:lpstr>
      <vt:lpstr>דער בחור פֿליט קיין לאָנדאָן</vt:lpstr>
      <vt:lpstr>ווער לערנט?</vt:lpstr>
      <vt:lpstr>ווער אַרבעט?</vt:lpstr>
      <vt:lpstr>ווען קענען מיר קומען?</vt:lpstr>
      <vt:lpstr>וויפֿל קינדער קומען?</vt:lpstr>
      <vt:lpstr>ווו שלאָפֿסט דו?</vt:lpstr>
      <vt:lpstr>ווי אַלט איז זי?</vt:lpstr>
      <vt:lpstr>ער האָט אַ קינד</vt:lpstr>
      <vt:lpstr>דו האָסט אַ מיידל</vt:lpstr>
      <vt:lpstr>איך האָב אַ ברודער</vt:lpstr>
      <vt:lpstr>מייַנע גוטע עלטערן דאַווענען</vt:lpstr>
      <vt:lpstr>דייַן קליינער זון </vt:lpstr>
      <vt:lpstr>מייַן טאָכטער לערנט</vt:lpstr>
      <vt:lpstr>אייַער קינד טרינקט</vt:lpstr>
      <vt:lpstr>אונדזער באָבע רוט </vt:lpstr>
      <vt:lpstr>צי מעגט דייַן זון פֿאַרדינען געלט? </vt:lpstr>
      <vt:lpstr>וואָס מוזט דו קויפֿן ?</vt:lpstr>
      <vt:lpstr>ווער קען פֿאַרשטיין זייַן קינד ?</vt:lpstr>
      <vt:lpstr>וואָס מאַכט ער אין תל-אביב?</vt:lpstr>
      <vt:lpstr>ווען פֿליט זי קיין אמריקע?</vt:lpstr>
      <vt:lpstr>וויפֿל צייַט בלייַבט דייַן טאָכטער ?</vt:lpstr>
      <vt:lpstr>צי זעסט דו טעלעוויזיע?</vt:lpstr>
      <vt:lpstr>ווער קאָכט מיטאָג?</vt:lpstr>
      <vt:lpstr>ווו  שלאָפֿסט דו שבת?</vt:lpstr>
      <vt:lpstr>ווו עסט דו פֿרישטיק?</vt:lpstr>
      <vt:lpstr>צי לעבט דייַן זיידע?</vt:lpstr>
      <vt:lpstr>צי לעבט דייַן באָבע?</vt:lpstr>
      <vt:lpstr>פֿון וואַנען קומט דייַן באָבע ?</vt:lpstr>
      <vt:lpstr>פֿון וואַנען קומט דייַן באָבע?</vt:lpstr>
      <vt:lpstr>צי רעדט דייַן משפּחה יידיש?</vt:lpstr>
      <vt:lpstr>צי לערנסטו יידיש?</vt:lpstr>
      <vt:lpstr>ווו לערנסטו יידיש?</vt:lpstr>
      <vt:lpstr>פֿון וואַנען קענסטו יידיש?</vt:lpstr>
      <vt:lpstr>ווי הייסט דייַן פֿעטער ?</vt:lpstr>
      <vt:lpstr>צי האָסטו אייניקלעך ? </vt:lpstr>
      <vt:lpstr>וואָס קענסטו דערציילן וועגן דייַן אַרבעט?</vt:lpstr>
      <vt:lpstr>וואָס קענסטו דערציילן וועגן דייַן הויז ?</vt:lpstr>
      <vt:lpstr>וואָס קענסטו דערציילן וועגן דייַן צימער?</vt:lpstr>
      <vt:lpstr>וואָס לייענסט דו הייַנט?</vt:lpstr>
      <vt:lpstr>ווו וווינט דייַן זון ?</vt:lpstr>
      <vt:lpstr>וואָס קענסטו דערציילן וועגן דייַן משפּחה?</vt:lpstr>
      <vt:lpstr>וואָס מאַכט דייַן שנור?</vt:lpstr>
      <vt:lpstr>וואָס קענסטו דערציילן וועגן זיך?</vt:lpstr>
      <vt:lpstr>וואָס מאַכט דייַן מומע? </vt:lpstr>
      <vt:lpstr>צי אַרבעט דייַן טאַטע?</vt:lpstr>
      <vt:lpstr>ווו אַרבעט דייַן טאָכטער ?</vt:lpstr>
      <vt:lpstr>וואָס מאַכט דייַן זון?</vt:lpstr>
      <vt:lpstr>ווען קומט דייַן טאָכטער?</vt:lpstr>
      <vt:lpstr>ווו וווינסטו ?</vt:lpstr>
      <vt:lpstr>ווי הייסט זי?</vt:lpstr>
      <vt:lpstr>ווו וווינט דייַן שוועסטער?</vt:lpstr>
      <vt:lpstr>צי האָסטו אַ זיידע?</vt:lpstr>
      <vt:lpstr>צי האָסטו אַ באָבע ? 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איך קען לערנען יידיש</dc:title>
  <dc:creator>137</dc:creator>
  <cp:lastModifiedBy>137</cp:lastModifiedBy>
  <cp:revision>58</cp:revision>
  <dcterms:created xsi:type="dcterms:W3CDTF">2013-05-06T15:00:09Z</dcterms:created>
  <dcterms:modified xsi:type="dcterms:W3CDTF">2013-05-21T21:32:51Z</dcterms:modified>
</cp:coreProperties>
</file>