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13" r:id="rId1"/>
  </p:sldMasterIdLst>
  <p:notesMasterIdLst>
    <p:notesMasterId r:id="rId53"/>
  </p:notesMasterIdLst>
  <p:sldIdLst>
    <p:sldId id="256" r:id="rId2"/>
    <p:sldId id="315" r:id="rId3"/>
    <p:sldId id="314" r:id="rId4"/>
    <p:sldId id="312" r:id="rId5"/>
    <p:sldId id="313" r:id="rId6"/>
    <p:sldId id="257" r:id="rId7"/>
    <p:sldId id="264" r:id="rId8"/>
    <p:sldId id="270" r:id="rId9"/>
    <p:sldId id="269" r:id="rId10"/>
    <p:sldId id="268" r:id="rId11"/>
    <p:sldId id="266" r:id="rId12"/>
    <p:sldId id="267" r:id="rId13"/>
    <p:sldId id="265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2BC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716" autoAdjust="0"/>
    <p:restoredTop sz="94660" autoAdjust="0"/>
  </p:normalViewPr>
  <p:slideViewPr>
    <p:cSldViewPr snapToGrid="0">
      <p:cViewPr varScale="1">
        <p:scale>
          <a:sx n="72" d="100"/>
          <a:sy n="72" d="100"/>
        </p:scale>
        <p:origin x="90" y="-209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976F96C-1801-4684-814A-244C0C146670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1E07BCA-641E-427B-9C93-E7B103A8322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1317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07BCA-641E-427B-9C93-E7B103A83229}" type="slidenum">
              <a:rPr lang="he-IL" smtClean="0"/>
              <a:t>51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14922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05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608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797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378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8993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621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898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2929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384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712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6470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121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0498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9387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878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1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299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24E84A0-8A6A-48BC-AD44-FBB482BDC71F}" type="datetimeFigureOut">
              <a:rPr lang="he-IL" smtClean="0"/>
              <a:t>ט"ז/אייר/תשע"ח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1504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6.m4a"/><Relationship Id="rId1" Type="http://schemas.microsoft.com/office/2007/relationships/media" Target="../media/media46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35224" y="4512064"/>
            <a:ext cx="10388007" cy="7347105"/>
          </a:xfrm>
        </p:spPr>
        <p:txBody>
          <a:bodyPr>
            <a:prstTxWarp prst="textArchUp">
              <a:avLst/>
            </a:prstTxWarp>
            <a:noAutofit/>
          </a:bodyPr>
          <a:lstStyle/>
          <a:p>
            <a:pPr algn="ctr"/>
            <a:r>
              <a:rPr lang="he-IL" sz="88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די </a:t>
            </a:r>
            <a:r>
              <a:rPr lang="he-IL" sz="8800" b="1" dirty="0" err="1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ווערבן</a:t>
            </a:r>
            <a:r>
              <a:rPr lang="he-IL" sz="88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-שפּיל</a:t>
            </a:r>
            <a:br>
              <a:rPr lang="he-IL" sz="88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</a:br>
            <a:r>
              <a:rPr lang="he-IL" sz="88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/>
            </a:r>
            <a:br>
              <a:rPr lang="he-IL" sz="88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</a:br>
            <a:r>
              <a:rPr lang="he-IL" sz="88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משחק-פעלים</a:t>
            </a:r>
          </a:p>
        </p:txBody>
      </p:sp>
    </p:spTree>
    <p:extLst>
      <p:ext uri="{BB962C8B-B14F-4D97-AF65-F5344CB8AC3E}">
        <p14:creationId xmlns:p14="http://schemas.microsoft.com/office/powerpoint/2010/main" val="2549760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99281" y="209799"/>
            <a:ext cx="9520829" cy="2711632"/>
          </a:xfrm>
        </p:spPr>
        <p:txBody>
          <a:bodyPr>
            <a:normAutofit/>
          </a:bodyPr>
          <a:lstStyle/>
          <a:p>
            <a:pPr algn="r"/>
            <a:r>
              <a:rPr lang="he-IL" b="1" dirty="0" err="1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צוגעגיירט</a:t>
            </a:r>
            <a:r>
              <a:rPr lang="he-IL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 פֿון: הודיה אליעזר.</a:t>
            </a:r>
            <a:br>
              <a:rPr lang="he-IL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</a:br>
            <a:r>
              <a:rPr lang="he-IL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די </a:t>
            </a:r>
            <a:r>
              <a:rPr lang="he-IL" b="1" dirty="0" err="1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שולע</a:t>
            </a:r>
            <a:r>
              <a:rPr lang="he-IL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: אורט חולון.</a:t>
            </a:r>
            <a:br>
              <a:rPr lang="he-IL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</a:br>
            <a:r>
              <a:rPr lang="he-IL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תשע"ח 2017-2018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8969" y="3487118"/>
            <a:ext cx="76329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>
                <a:solidFill>
                  <a:srgbClr val="00206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בתמיכת הרשות הלאומית לתרבות יידיש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69" y="4103501"/>
            <a:ext cx="7632916" cy="251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747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אליפסה 4"/>
          <p:cNvSpPr/>
          <p:nvPr/>
        </p:nvSpPr>
        <p:spPr>
          <a:xfrm>
            <a:off x="2921431" y="2409986"/>
            <a:ext cx="8167606" cy="34716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לחץ על הצגת שקופיות</a:t>
            </a:r>
          </a:p>
        </p:txBody>
      </p:sp>
      <p:cxnSp>
        <p:nvCxnSpPr>
          <p:cNvPr id="7" name="מחבר חץ ישר 6"/>
          <p:cNvCxnSpPr/>
          <p:nvPr/>
        </p:nvCxnSpPr>
        <p:spPr>
          <a:xfrm flipH="1">
            <a:off x="1611825" y="5261675"/>
            <a:ext cx="2193009" cy="1534331"/>
          </a:xfrm>
          <a:prstGeom prst="straightConnector1">
            <a:avLst/>
          </a:prstGeom>
          <a:ln w="7620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022542" y="325470"/>
            <a:ext cx="8260596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0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די </a:t>
            </a:r>
            <a:r>
              <a:rPr lang="he-IL" sz="6000" b="1" dirty="0" err="1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אָנווייַזן</a:t>
            </a:r>
            <a:r>
              <a:rPr lang="he-IL" sz="60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\</a:t>
            </a:r>
          </a:p>
          <a:p>
            <a:pPr algn="ctr"/>
            <a:r>
              <a:rPr lang="he-IL" sz="60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הוראות המשחק:</a:t>
            </a:r>
          </a:p>
        </p:txBody>
      </p:sp>
    </p:spTree>
    <p:extLst>
      <p:ext uri="{BB962C8B-B14F-4D97-AF65-F5344CB8AC3E}">
        <p14:creationId xmlns:p14="http://schemas.microsoft.com/office/powerpoint/2010/main" val="376557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46519" y="298099"/>
            <a:ext cx="853440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he-IL" sz="80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די </a:t>
            </a:r>
            <a:r>
              <a:rPr lang="he-IL" sz="8000" b="1" dirty="0" err="1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אָנווייַזן</a:t>
            </a:r>
            <a:r>
              <a:rPr lang="he-IL" sz="8000" b="1" dirty="0">
                <a:solidFill>
                  <a:srgbClr val="0070C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\ הוראות המשחק:</a:t>
            </a:r>
          </a:p>
        </p:txBody>
      </p:sp>
      <p:sp>
        <p:nvSpPr>
          <p:cNvPr id="4" name="מלבן 3"/>
          <p:cNvSpPr/>
          <p:nvPr/>
        </p:nvSpPr>
        <p:spPr>
          <a:xfrm>
            <a:off x="1095153" y="2150724"/>
            <a:ext cx="10037133" cy="2139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כדי לעבור לשקופית הבאה יש ללחוץ </a:t>
            </a:r>
          </a:p>
          <a:p>
            <a:pPr algn="ctr"/>
            <a:r>
              <a:rPr lang="he-IL" sz="36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על הרקע או על מעבר לשקופית הבאה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1095154" y="4635796"/>
            <a:ext cx="10037133" cy="19882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בחר את התשובה המתאימה </a:t>
            </a:r>
          </a:p>
          <a:p>
            <a:pPr algn="ctr"/>
            <a:r>
              <a:rPr lang="he-IL" sz="40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ולחץ</a:t>
            </a:r>
          </a:p>
        </p:txBody>
      </p:sp>
    </p:spTree>
    <p:extLst>
      <p:ext uri="{BB962C8B-B14F-4D97-AF65-F5344CB8AC3E}">
        <p14:creationId xmlns:p14="http://schemas.microsoft.com/office/powerpoint/2010/main" val="33223184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3490" y="298799"/>
            <a:ext cx="10843491" cy="1508400"/>
          </a:xfrm>
        </p:spPr>
        <p:txBody>
          <a:bodyPr>
            <a:noAutofit/>
          </a:bodyPr>
          <a:lstStyle/>
          <a:p>
            <a:pPr algn="ctr"/>
            <a:r>
              <a:rPr lang="he-IL" sz="4000" b="1" dirty="0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מען </a:t>
            </a:r>
            <a:r>
              <a:rPr lang="he-IL" sz="4000" b="1" dirty="0" err="1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דאַרף</a:t>
            </a:r>
            <a:r>
              <a:rPr lang="he-IL" sz="4000" b="1" dirty="0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 </a:t>
            </a:r>
            <a:r>
              <a:rPr lang="he-IL" sz="4000" b="1" dirty="0" err="1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נוצן</a:t>
            </a:r>
            <a:r>
              <a:rPr lang="he-IL" sz="4000" b="1" dirty="0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 </a:t>
            </a:r>
            <a:r>
              <a:rPr lang="he-IL" sz="4000" b="1" dirty="0" err="1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הער-טרייַבלעך</a:t>
            </a:r>
            <a:r>
              <a:rPr lang="he-IL" sz="4000" b="1" dirty="0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/>
            </a:r>
            <a:br>
              <a:rPr lang="he-IL" sz="4000" b="1" dirty="0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</a:br>
            <a:r>
              <a:rPr lang="he-IL" sz="4000" b="1" dirty="0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יש להשתמש באוזניות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306" y="1807199"/>
            <a:ext cx="4495858" cy="450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39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25400"/>
            <a:bevelB w="25400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אַרבעטן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6019" y="2290439"/>
            <a:ext cx="3807781" cy="9223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chemeClr val="tx1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לעבוד</a:t>
            </a:r>
            <a:endParaRPr lang="he-IL" b="1" dirty="0">
              <a:solidFill>
                <a:schemeClr val="tx1"/>
              </a:solidFill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8382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6020" y="3729600"/>
            <a:ext cx="380778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chemeClr val="tx1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ללכת</a:t>
            </a:r>
            <a:endParaRPr lang="he-IL" b="1" dirty="0">
              <a:solidFill>
                <a:schemeClr val="tx1"/>
              </a:solidFill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290439"/>
            <a:ext cx="3808800" cy="9223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b="1" dirty="0">
              <a:solidFill>
                <a:srgbClr val="00B050"/>
              </a:solidFill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9" name="אליפסה 8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ארבעטן">
            <a:hlinkClick r:id="" action="ppaction://media"/>
            <a:extLst>
              <a:ext uri="{FF2B5EF4-FFF2-40B4-BE49-F238E27FC236}">
                <a16:creationId xmlns:a16="http://schemas.microsoft.com/office/drawing/2014/main" xmlns="" id="{3FA270DB-86C4-4BBA-9634-5E6024A856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47043" y="592186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13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6328"/>
            <a:ext cx="8534400" cy="1507067"/>
          </a:xfr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דאַרפֿן</a:t>
            </a:r>
            <a:endParaRPr lang="he-IL" sz="6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לשתות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5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b="1" dirty="0">
              <a:solidFill>
                <a:srgbClr val="00B050"/>
              </a:solidFill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לצרוך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8" y="2289601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דארפן">
            <a:hlinkClick r:id="" action="ppaction://media"/>
            <a:extLst>
              <a:ext uri="{FF2B5EF4-FFF2-40B4-BE49-F238E27FC236}">
                <a16:creationId xmlns:a16="http://schemas.microsoft.com/office/drawing/2014/main" xmlns="" id="{4FB30FFB-5863-474B-BA68-660D3853D2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74000" y="573681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1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בויען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להתגורר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לבנות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8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בויען">
            <a:hlinkClick r:id="" action="ppaction://media"/>
            <a:extLst>
              <a:ext uri="{FF2B5EF4-FFF2-40B4-BE49-F238E27FC236}">
                <a16:creationId xmlns:a16="http://schemas.microsoft.com/office/drawing/2014/main" xmlns="" id="{19C712A3-07B4-4E9B-A866-2418703FF2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74000" y="581817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78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5600" cy="150840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זייַן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להיות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ללכת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זיין">
            <a:hlinkClick r:id="" action="ppaction://media"/>
            <a:extLst>
              <a:ext uri="{FF2B5EF4-FFF2-40B4-BE49-F238E27FC236}">
                <a16:creationId xmlns:a16="http://schemas.microsoft.com/office/drawing/2014/main" xmlns="" id="{AD7EE7DF-E6E9-4D27-BFA0-F58A9F449D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69213" y="572031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12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הייסן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לעבוד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להיקרא בשם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הייסן">
            <a:hlinkClick r:id="" action="ppaction://media"/>
            <a:extLst>
              <a:ext uri="{FF2B5EF4-FFF2-40B4-BE49-F238E27FC236}">
                <a16:creationId xmlns:a16="http://schemas.microsoft.com/office/drawing/2014/main" xmlns="" id="{549E077A-40D2-4523-AA57-54604436FE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67600" y="567082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0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האָבן ליב</a:t>
            </a: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יש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לאהוב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האבן ליב">
            <a:hlinkClick r:id="" action="ppaction://media"/>
            <a:extLst>
              <a:ext uri="{FF2B5EF4-FFF2-40B4-BE49-F238E27FC236}">
                <a16:creationId xmlns:a16="http://schemas.microsoft.com/office/drawing/2014/main" xmlns="" id="{E5B54194-8536-4F0E-AF0D-55EB800BF3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58507" y="585587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67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קויפֿן</a:t>
            </a:r>
            <a:endParaRPr lang="he-IL" sz="6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לקנות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לשתות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קויפן">
            <a:hlinkClick r:id="" action="ppaction://media"/>
            <a:extLst>
              <a:ext uri="{FF2B5EF4-FFF2-40B4-BE49-F238E27FC236}">
                <a16:creationId xmlns:a16="http://schemas.microsoft.com/office/drawing/2014/main" xmlns="" id="{FB88453D-76A2-4280-A2F9-E15318131E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0800" y="581817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22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באַגריסן</a:t>
            </a:r>
            <a:endParaRPr lang="he-IL" sz="6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לברך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לספור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באגריסן">
            <a:hlinkClick r:id="" action="ppaction://media"/>
            <a:extLst>
              <a:ext uri="{FF2B5EF4-FFF2-40B4-BE49-F238E27FC236}">
                <a16:creationId xmlns:a16="http://schemas.microsoft.com/office/drawing/2014/main" xmlns="" id="{AEC75F01-C1AD-4BB7-9288-8FC3C4D1F5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90104" y="551711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3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פֿאַרקויפֿן</a:t>
            </a:r>
            <a:endParaRPr lang="he-IL" sz="6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לעבוד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למכור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8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פארקויפן">
            <a:hlinkClick r:id="" action="ppaction://media"/>
            <a:extLst>
              <a:ext uri="{FF2B5EF4-FFF2-40B4-BE49-F238E27FC236}">
                <a16:creationId xmlns:a16="http://schemas.microsoft.com/office/drawing/2014/main" xmlns="" id="{624A0E93-25AC-4E7E-B0E3-B3078250BF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5448" y="60475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56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6313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פֿרעגן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לשיר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לשאול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פרעגן">
            <a:hlinkClick r:id="" action="ppaction://media"/>
            <a:extLst>
              <a:ext uri="{FF2B5EF4-FFF2-40B4-BE49-F238E27FC236}">
                <a16:creationId xmlns:a16="http://schemas.microsoft.com/office/drawing/2014/main" xmlns="" id="{4D645524-FF41-446C-977A-6B3B87C747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837" y="572031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13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עסן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לאכול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להתפלל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788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עסן">
            <a:hlinkClick r:id="" action="ppaction://media"/>
            <a:extLst>
              <a:ext uri="{FF2B5EF4-FFF2-40B4-BE49-F238E27FC236}">
                <a16:creationId xmlns:a16="http://schemas.microsoft.com/office/drawing/2014/main" xmlns="" id="{DA715AD3-012B-4FF0-BD14-04522695FC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8058" y="590301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41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ציילן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לשתות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לספור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ציילן">
            <a:hlinkClick r:id="" action="ppaction://media"/>
            <a:extLst>
              <a:ext uri="{FF2B5EF4-FFF2-40B4-BE49-F238E27FC236}">
                <a16:creationId xmlns:a16="http://schemas.microsoft.com/office/drawing/2014/main" xmlns="" id="{B2C5C18D-F8AC-4D85-A848-A6146D163A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0544" y="590301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46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פֿאַרשטיין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להבין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לכתוב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פארשטיין">
            <a:hlinkClick r:id="" action="ppaction://media"/>
            <a:extLst>
              <a:ext uri="{FF2B5EF4-FFF2-40B4-BE49-F238E27FC236}">
                <a16:creationId xmlns:a16="http://schemas.microsoft.com/office/drawing/2014/main" xmlns="" id="{17C6E4D3-31BB-4443-B30D-D984EF7DC2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6850" y="588415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5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840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מאַכן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לעשות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להיות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מאכן">
            <a:hlinkClick r:id="" action="ppaction://media"/>
            <a:extLst>
              <a:ext uri="{FF2B5EF4-FFF2-40B4-BE49-F238E27FC236}">
                <a16:creationId xmlns:a16="http://schemas.microsoft.com/office/drawing/2014/main" xmlns="" id="{4C97A13B-50D2-44A0-AC4E-9323938391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3410" y="579931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6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ברענען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לשרוף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להיות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ברענען">
            <a:hlinkClick r:id="" action="ppaction://media"/>
            <a:extLst>
              <a:ext uri="{FF2B5EF4-FFF2-40B4-BE49-F238E27FC236}">
                <a16:creationId xmlns:a16="http://schemas.microsoft.com/office/drawing/2014/main" xmlns="" id="{8EA2928B-F6B9-4993-9C57-6D99896F61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3410" y="593129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2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קענען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לנגן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להכיר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8" name="אליפסה 7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7" name="קענען">
            <a:hlinkClick r:id="" action="ppaction://media"/>
            <a:extLst>
              <a:ext uri="{FF2B5EF4-FFF2-40B4-BE49-F238E27FC236}">
                <a16:creationId xmlns:a16="http://schemas.microsoft.com/office/drawing/2014/main" xmlns="" id="{CDEECB10-B276-43EF-9941-CEB27FC8A0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0288" y="594072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416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לערנען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ללמוד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לספור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לערנען">
            <a:hlinkClick r:id="" action="ppaction://media"/>
            <a:extLst>
              <a:ext uri="{FF2B5EF4-FFF2-40B4-BE49-F238E27FC236}">
                <a16:creationId xmlns:a16="http://schemas.microsoft.com/office/drawing/2014/main" xmlns="" id="{4AEF6706-1C5F-44BA-B9A3-7B2C97BA3F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62582" y="572031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6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840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זיצן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לעבוד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לשבת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זיצן">
            <a:hlinkClick r:id="" action="ppaction://media"/>
            <a:extLst>
              <a:ext uri="{FF2B5EF4-FFF2-40B4-BE49-F238E27FC236}">
                <a16:creationId xmlns:a16="http://schemas.microsoft.com/office/drawing/2014/main" xmlns="" id="{FAC7EDCD-BF23-4677-AA84-4B1E1387F6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9143" y="582759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13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שפּילן</a:t>
            </a: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לנגן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להיקרא בשם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שפילן">
            <a:hlinkClick r:id="" action="ppaction://media"/>
            <a:extLst>
              <a:ext uri="{FF2B5EF4-FFF2-40B4-BE49-F238E27FC236}">
                <a16:creationId xmlns:a16="http://schemas.microsoft.com/office/drawing/2014/main" xmlns="" id="{8E5A9D0E-FF4A-4522-9AAD-A6B36F1D7E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3984" y="572031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8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לעבן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לחיות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ללכת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לעבן">
            <a:hlinkClick r:id="" action="ppaction://media"/>
            <a:extLst>
              <a:ext uri="{FF2B5EF4-FFF2-40B4-BE49-F238E27FC236}">
                <a16:creationId xmlns:a16="http://schemas.microsoft.com/office/drawing/2014/main" xmlns="" id="{D1EF8C23-5411-4C7D-8286-BEB4BB1E7E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862" y="594072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59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ענטפֿערן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לנוח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לפתור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ענטפערן">
            <a:hlinkClick r:id="" action="ppaction://media"/>
            <a:extLst>
              <a:ext uri="{FF2B5EF4-FFF2-40B4-BE49-F238E27FC236}">
                <a16:creationId xmlns:a16="http://schemas.microsoft.com/office/drawing/2014/main" xmlns="" id="{647BE46F-BD16-4A0D-9406-3AC2E6A9FB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1691" y="578394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98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דאַווענען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להתפלל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לאהוב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_דאווענען">
            <a:hlinkClick r:id="" action="ppaction://media"/>
            <a:extLst>
              <a:ext uri="{FF2B5EF4-FFF2-40B4-BE49-F238E27FC236}">
                <a16:creationId xmlns:a16="http://schemas.microsoft.com/office/drawing/2014/main" xmlns="" id="{50EACE53-60DD-4746-A013-547F687C95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9971" y="590301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0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ווערן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לבנות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 err="1">
                <a:latin typeface="Guttman Yad-Brush" panose="02010401010101010101" pitchFamily="2" charset="-79"/>
                <a:cs typeface="Guttman Yad-Brush" panose="02010401010101010101" pitchFamily="2" charset="-79"/>
              </a:rPr>
              <a:t>להעשות</a:t>
            </a:r>
            <a:endParaRPr lang="he-IL" sz="4400" b="1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ווערן">
            <a:hlinkClick r:id="" action="ppaction://media"/>
            <a:extLst>
              <a:ext uri="{FF2B5EF4-FFF2-40B4-BE49-F238E27FC236}">
                <a16:creationId xmlns:a16="http://schemas.microsoft.com/office/drawing/2014/main" xmlns="" id="{C2D433D2-168D-4714-AB4F-DB581A22E3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198" y="573681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01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זינגען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לשיר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יש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זינגען (1)">
            <a:hlinkClick r:id="" action="ppaction://media"/>
            <a:extLst>
              <a:ext uri="{FF2B5EF4-FFF2-40B4-BE49-F238E27FC236}">
                <a16:creationId xmlns:a16="http://schemas.microsoft.com/office/drawing/2014/main" xmlns="" id="{CBF37B35-51A0-45D4-B088-F75EE0EA21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67600" y="573681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95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3045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האָבן</a:t>
            </a: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יש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לעלות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האבן">
            <a:hlinkClick r:id="" action="ppaction://media"/>
            <a:extLst>
              <a:ext uri="{FF2B5EF4-FFF2-40B4-BE49-F238E27FC236}">
                <a16:creationId xmlns:a16="http://schemas.microsoft.com/office/drawing/2014/main" xmlns="" id="{39250077-089E-4E4B-ACC5-CD809F8E81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7349" y="60475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69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לייענען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לקרוא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לדבר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לייענען">
            <a:hlinkClick r:id="" action="ppaction://media"/>
            <a:extLst>
              <a:ext uri="{FF2B5EF4-FFF2-40B4-BE49-F238E27FC236}">
                <a16:creationId xmlns:a16="http://schemas.microsoft.com/office/drawing/2014/main" xmlns="" id="{D673D2D3-B21D-46D4-B578-953F615B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198" y="595014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40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רוען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לנוח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ללכת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רוען">
            <a:hlinkClick r:id="" action="ppaction://media"/>
            <a:extLst>
              <a:ext uri="{FF2B5EF4-FFF2-40B4-BE49-F238E27FC236}">
                <a16:creationId xmlns:a16="http://schemas.microsoft.com/office/drawing/2014/main" xmlns="" id="{85F59C8C-D9B8-4729-A892-9B358A0630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9522" y="60475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1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6311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וועלן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לשאוף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לשתות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7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וועלן">
            <a:hlinkClick r:id="" action="ppaction://media"/>
            <a:extLst>
              <a:ext uri="{FF2B5EF4-FFF2-40B4-BE49-F238E27FC236}">
                <a16:creationId xmlns:a16="http://schemas.microsoft.com/office/drawing/2014/main" xmlns="" id="{0E1E21F0-A546-48C0-A8C5-9F09005B07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6656" y="593129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86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שרייַבן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לבנות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לכתוב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שרייבן">
            <a:hlinkClick r:id="" action="ppaction://media"/>
            <a:extLst>
              <a:ext uri="{FF2B5EF4-FFF2-40B4-BE49-F238E27FC236}">
                <a16:creationId xmlns:a16="http://schemas.microsoft.com/office/drawing/2014/main" xmlns="" id="{D6A10D0B-F66F-4FC6-BDAA-778FFFF890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4998" y="60475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5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רעדן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לדבר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להיקרא בשם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רעדן">
            <a:hlinkClick r:id="" action="ppaction://media"/>
            <a:extLst>
              <a:ext uri="{FF2B5EF4-FFF2-40B4-BE49-F238E27FC236}">
                <a16:creationId xmlns:a16="http://schemas.microsoft.com/office/drawing/2014/main" xmlns="" id="{E57C0ACB-7433-4D04-BC8C-EC89776172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198" y="60475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4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קומען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לעלות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לשיר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קומען">
            <a:hlinkClick r:id="" action="ppaction://media"/>
            <a:extLst>
              <a:ext uri="{FF2B5EF4-FFF2-40B4-BE49-F238E27FC236}">
                <a16:creationId xmlns:a16="http://schemas.microsoft.com/office/drawing/2014/main" xmlns="" id="{8B067F1E-29A0-4CE4-BA37-18A771F257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9716" y="573681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34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טרינקען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לשאוף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לשתות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טרינקען">
            <a:hlinkClick r:id="" action="ppaction://media"/>
            <a:extLst>
              <a:ext uri="{FF2B5EF4-FFF2-40B4-BE49-F238E27FC236}">
                <a16:creationId xmlns:a16="http://schemas.microsoft.com/office/drawing/2014/main" xmlns="" id="{D4C65F84-9D15-4FFC-84B4-F2730BFB58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7423" y="584645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83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וווינען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להתגורר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לחקור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וווינען">
            <a:hlinkClick r:id="" action="ppaction://media"/>
            <a:extLst>
              <a:ext uri="{FF2B5EF4-FFF2-40B4-BE49-F238E27FC236}">
                <a16:creationId xmlns:a16="http://schemas.microsoft.com/office/drawing/2014/main" xmlns="" id="{6441AF2C-3FD7-406F-B942-AF626F9446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3155" y="587473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0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גיין</a:t>
            </a:r>
            <a:r>
              <a:rPr lang="he-IL" sz="8000" b="1" dirty="0">
                <a:solidFill>
                  <a:schemeClr val="bg1"/>
                </a:solidFill>
              </a:rPr>
              <a:t> / </a:t>
            </a:r>
            <a:r>
              <a:rPr lang="he-IL" sz="8000" b="1" dirty="0" err="1">
                <a:solidFill>
                  <a:schemeClr val="bg1"/>
                </a:solidFill>
              </a:rPr>
              <a:t>גייען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ללכת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לבעור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גיין">
            <a:hlinkClick r:id="" action="ppaction://media"/>
            <a:extLst>
              <a:ext uri="{FF2B5EF4-FFF2-40B4-BE49-F238E27FC236}">
                <a16:creationId xmlns:a16="http://schemas.microsoft.com/office/drawing/2014/main" xmlns="" id="{1C193552-F985-4304-A7DA-BED89AC116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1691" y="587473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5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דערציילן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להתפלל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לספר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דערציילן">
            <a:hlinkClick r:id="" action="ppaction://media"/>
            <a:extLst>
              <a:ext uri="{FF2B5EF4-FFF2-40B4-BE49-F238E27FC236}">
                <a16:creationId xmlns:a16="http://schemas.microsoft.com/office/drawing/2014/main" xmlns="" id="{63D9862B-DBC9-480D-8A3C-D5245EC67A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4998" y="60475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96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איבערזעצן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לתרגם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להיות מנוי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איבערזעצן">
            <a:hlinkClick r:id="" action="ppaction://media"/>
            <a:extLst>
              <a:ext uri="{FF2B5EF4-FFF2-40B4-BE49-F238E27FC236}">
                <a16:creationId xmlns:a16="http://schemas.microsoft.com/office/drawing/2014/main" xmlns="" id="{30C36EDD-177F-44CA-A207-47FA97B635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4998" y="62507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24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איבערשרייַבן</a:t>
            </a:r>
            <a:endParaRPr lang="he-IL" sz="8000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להעתיק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לכתוב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איבערשרייבן">
            <a:hlinkClick r:id="" action="ppaction://media"/>
            <a:extLst>
              <a:ext uri="{FF2B5EF4-FFF2-40B4-BE49-F238E27FC236}">
                <a16:creationId xmlns:a16="http://schemas.microsoft.com/office/drawing/2014/main" xmlns="" id="{1C4F7467-EB3C-46A2-B3B0-A835C2AC05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4874" y="572031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2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אָנצינדן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להדליק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לכבות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אנצינדן">
            <a:hlinkClick r:id="" action="ppaction://media"/>
            <a:extLst>
              <a:ext uri="{FF2B5EF4-FFF2-40B4-BE49-F238E27FC236}">
                <a16:creationId xmlns:a16="http://schemas.microsoft.com/office/drawing/2014/main" xmlns="" id="{4576280F-65F7-4D91-AF77-BBC3D3A6DF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3410" y="579931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6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בינדן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לקשור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לנגן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בינדן">
            <a:hlinkClick r:id="" action="ppaction://media"/>
            <a:extLst>
              <a:ext uri="{FF2B5EF4-FFF2-40B4-BE49-F238E27FC236}">
                <a16:creationId xmlns:a16="http://schemas.microsoft.com/office/drawing/2014/main" xmlns="" id="{6E998BD4-DB36-40AE-BCF7-0CBA8649BD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0800" y="6016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92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געבן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להתפלל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לתת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געבן">
            <a:hlinkClick r:id="" action="ppaction://media"/>
            <a:extLst>
              <a:ext uri="{FF2B5EF4-FFF2-40B4-BE49-F238E27FC236}">
                <a16:creationId xmlns:a16="http://schemas.microsoft.com/office/drawing/2014/main" xmlns="" id="{38041D76-EA05-4464-89D3-7FA21B9FF4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192" y="60475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91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>
                <a:solidFill>
                  <a:schemeClr val="bg1"/>
                </a:solidFill>
              </a:rPr>
              <a:t>האָבן מורא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לפחד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לחיות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האבן מורא">
            <a:hlinkClick r:id="" action="ppaction://media"/>
            <a:extLst>
              <a:ext uri="{FF2B5EF4-FFF2-40B4-BE49-F238E27FC236}">
                <a16:creationId xmlns:a16="http://schemas.microsoft.com/office/drawing/2014/main" xmlns="" id="{27F1DEB2-F253-44E1-89BA-B08C1A1E0B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0544" y="595957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61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טאַנצן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לרקוד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לשבת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טאנצן">
            <a:hlinkClick r:id="" action="ppaction://media"/>
            <a:extLst>
              <a:ext uri="{FF2B5EF4-FFF2-40B4-BE49-F238E27FC236}">
                <a16:creationId xmlns:a16="http://schemas.microsoft.com/office/drawing/2014/main" xmlns="" id="{AEFE507B-DB6B-40E6-AC12-BE86C2A638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2008" y="589358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2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קאָכן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לבשל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יש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קאכן">
            <a:hlinkClick r:id="" action="ppaction://media"/>
            <a:extLst>
              <a:ext uri="{FF2B5EF4-FFF2-40B4-BE49-F238E27FC236}">
                <a16:creationId xmlns:a16="http://schemas.microsoft.com/office/drawing/2014/main" xmlns="" id="{7612FD1C-65D9-45DE-9822-4BB9335DF4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198" y="584645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קריכן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להתפלל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לזחול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קריכן">
            <a:hlinkClick r:id="" action="ppaction://media"/>
            <a:extLst>
              <a:ext uri="{FF2B5EF4-FFF2-40B4-BE49-F238E27FC236}">
                <a16:creationId xmlns:a16="http://schemas.microsoft.com/office/drawing/2014/main" xmlns="" id="{62502AE4-82F5-42EF-B25A-E9CAADB7D0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198" y="588415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67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ציַיכנען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למכור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לצייר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צייכנען">
            <a:hlinkClick r:id="" action="ppaction://media"/>
            <a:extLst>
              <a:ext uri="{FF2B5EF4-FFF2-40B4-BE49-F238E27FC236}">
                <a16:creationId xmlns:a16="http://schemas.microsoft.com/office/drawing/2014/main" xmlns="" id="{130BD248-1660-4852-A0FD-A12628E923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67600" y="6016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98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4000" y="435600"/>
            <a:ext cx="8534400" cy="1507067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he-IL" sz="8000" b="1" dirty="0" err="1">
                <a:solidFill>
                  <a:schemeClr val="bg1"/>
                </a:solidFill>
              </a:rPr>
              <a:t>פֿאָטוגראַפֿירן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545600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לצלם</a:t>
            </a:r>
          </a:p>
        </p:txBody>
      </p:sp>
      <p:sp>
        <p:nvSpPr>
          <p:cNvPr id="4" name="מלבן 3"/>
          <p:cNvSpPr/>
          <p:nvPr/>
        </p:nvSpPr>
        <p:spPr>
          <a:xfrm>
            <a:off x="838198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FF000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</a:p>
        </p:txBody>
      </p:sp>
      <p:sp>
        <p:nvSpPr>
          <p:cNvPr id="5" name="מלבן 4"/>
          <p:cNvSpPr/>
          <p:nvPr/>
        </p:nvSpPr>
        <p:spPr>
          <a:xfrm>
            <a:off x="7545600" y="372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להיקרא בשם</a:t>
            </a:r>
          </a:p>
        </p:txBody>
      </p:sp>
      <p:sp>
        <p:nvSpPr>
          <p:cNvPr id="6" name="מלבן 5"/>
          <p:cNvSpPr/>
          <p:nvPr/>
        </p:nvSpPr>
        <p:spPr>
          <a:xfrm>
            <a:off x="838199" y="2289600"/>
            <a:ext cx="3808800" cy="92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>
                <a:solidFill>
                  <a:srgbClr val="00B05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4848440" y="4986668"/>
            <a:ext cx="2583714" cy="1467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/>
              <a:t>מעבר לשקופית הבאה</a:t>
            </a:r>
          </a:p>
        </p:txBody>
      </p:sp>
      <p:pic>
        <p:nvPicPr>
          <p:cNvPr id="8" name="פאטוגראפירן">
            <a:hlinkClick r:id="" action="ppaction://media"/>
            <a:extLst>
              <a:ext uri="{FF2B5EF4-FFF2-40B4-BE49-F238E27FC236}">
                <a16:creationId xmlns:a16="http://schemas.microsoft.com/office/drawing/2014/main" xmlns="" id="{E5E8642E-C1CC-49BA-91B3-0C422C84C0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4998" y="617639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פרוסות">
  <a:themeElements>
    <a:clrScheme name="פרוסות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פרוסות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פרוסות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689</TotalTime>
  <Words>475</Words>
  <Application>Microsoft Office PowerPoint</Application>
  <PresentationFormat>מסך רחב</PresentationFormat>
  <Paragraphs>289</Paragraphs>
  <Slides>51</Slides>
  <Notes>1</Notes>
  <HiddenSlides>0</HiddenSlides>
  <MMClips>46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51</vt:i4>
      </vt:variant>
    </vt:vector>
  </HeadingPairs>
  <TitlesOfParts>
    <vt:vector size="58" baseType="lpstr">
      <vt:lpstr>Arial</vt:lpstr>
      <vt:lpstr>Calibri</vt:lpstr>
      <vt:lpstr>Century Gothic</vt:lpstr>
      <vt:lpstr>Gisha</vt:lpstr>
      <vt:lpstr>Guttman Yad-Brush</vt:lpstr>
      <vt:lpstr>Wingdings 3</vt:lpstr>
      <vt:lpstr>פרוסות</vt:lpstr>
      <vt:lpstr>די ווערבן-שפּיל  משחק-פעלים</vt:lpstr>
      <vt:lpstr>צוגעגיירט פֿון: הודיה אליעזר. די שולע: אורט חולון. תשע"ח 2017-2018</vt:lpstr>
      <vt:lpstr>מצגת של PowerPoint</vt:lpstr>
      <vt:lpstr>די אָנווייַזן\ הוראות המשחק:</vt:lpstr>
      <vt:lpstr>מען דאַרף נוצן הער-טרייַבלעך יש להשתמש באוזניות</vt:lpstr>
      <vt:lpstr>אַרבעטן</vt:lpstr>
      <vt:lpstr>דאַרפֿן</vt:lpstr>
      <vt:lpstr>בויען</vt:lpstr>
      <vt:lpstr>זייַן</vt:lpstr>
      <vt:lpstr>הייסן</vt:lpstr>
      <vt:lpstr>האָבן ליב</vt:lpstr>
      <vt:lpstr>קויפֿן</vt:lpstr>
      <vt:lpstr>באַגריסן</vt:lpstr>
      <vt:lpstr>פֿאַרקויפֿן</vt:lpstr>
      <vt:lpstr>פֿרעגן</vt:lpstr>
      <vt:lpstr>עסן</vt:lpstr>
      <vt:lpstr>ציילן</vt:lpstr>
      <vt:lpstr>פֿאַרשטיין</vt:lpstr>
      <vt:lpstr>מאַכן</vt:lpstr>
      <vt:lpstr>ברענען</vt:lpstr>
      <vt:lpstr>קענען</vt:lpstr>
      <vt:lpstr>לערנען</vt:lpstr>
      <vt:lpstr>זיצן</vt:lpstr>
      <vt:lpstr>שפּילן</vt:lpstr>
      <vt:lpstr>לעבן</vt:lpstr>
      <vt:lpstr>ענטפֿערן</vt:lpstr>
      <vt:lpstr>דאַווענען</vt:lpstr>
      <vt:lpstr>ווערן</vt:lpstr>
      <vt:lpstr>זינגען</vt:lpstr>
      <vt:lpstr>האָבן</vt:lpstr>
      <vt:lpstr>לייענען</vt:lpstr>
      <vt:lpstr>רוען</vt:lpstr>
      <vt:lpstr>וועלן</vt:lpstr>
      <vt:lpstr>שרייַבן</vt:lpstr>
      <vt:lpstr>רעדן</vt:lpstr>
      <vt:lpstr>קומען</vt:lpstr>
      <vt:lpstr>טרינקען</vt:lpstr>
      <vt:lpstr>וווינען</vt:lpstr>
      <vt:lpstr>גיין / גייען</vt:lpstr>
      <vt:lpstr>דערציילן</vt:lpstr>
      <vt:lpstr>איבערזעצן</vt:lpstr>
      <vt:lpstr>איבערשרייַבן</vt:lpstr>
      <vt:lpstr>אָנצינדן</vt:lpstr>
      <vt:lpstr>בינדן</vt:lpstr>
      <vt:lpstr>געבן</vt:lpstr>
      <vt:lpstr>האָבן מורא</vt:lpstr>
      <vt:lpstr>טאַנצן</vt:lpstr>
      <vt:lpstr>קאָכן</vt:lpstr>
      <vt:lpstr>קריכן</vt:lpstr>
      <vt:lpstr>ציַיכנען</vt:lpstr>
      <vt:lpstr>פֿאָטוגראַפֿירן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משחק - פעלים</dc:title>
  <dc:creator>user</dc:creator>
  <cp:lastModifiedBy>מחשב מספר 12</cp:lastModifiedBy>
  <cp:revision>88</cp:revision>
  <dcterms:created xsi:type="dcterms:W3CDTF">2017-02-18T05:44:35Z</dcterms:created>
  <dcterms:modified xsi:type="dcterms:W3CDTF">2018-05-01T12:26:14Z</dcterms:modified>
</cp:coreProperties>
</file>