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4" r:id="rId4"/>
    <p:sldId id="278" r:id="rId5"/>
    <p:sldId id="279" r:id="rId6"/>
    <p:sldId id="261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72" r:id="rId15"/>
    <p:sldId id="287" r:id="rId16"/>
    <p:sldId id="288" r:id="rId17"/>
    <p:sldId id="262" r:id="rId18"/>
    <p:sldId id="266" r:id="rId19"/>
    <p:sldId id="263" r:id="rId20"/>
    <p:sldId id="289" r:id="rId21"/>
    <p:sldId id="276" r:id="rId22"/>
    <p:sldId id="290" r:id="rId23"/>
    <p:sldId id="291" r:id="rId24"/>
    <p:sldId id="264" r:id="rId25"/>
    <p:sldId id="292" r:id="rId26"/>
    <p:sldId id="273" r:id="rId27"/>
    <p:sldId id="269" r:id="rId28"/>
    <p:sldId id="277" r:id="rId29"/>
    <p:sldId id="270" r:id="rId30"/>
    <p:sldId id="267" r:id="rId31"/>
    <p:sldId id="293" r:id="rId32"/>
    <p:sldId id="258" r:id="rId33"/>
    <p:sldId id="294" r:id="rId34"/>
    <p:sldId id="295" r:id="rId35"/>
    <p:sldId id="271" r:id="rId36"/>
    <p:sldId id="296" r:id="rId37"/>
    <p:sldId id="265" r:id="rId38"/>
    <p:sldId id="260" r:id="rId39"/>
    <p:sldId id="297" r:id="rId40"/>
    <p:sldId id="298" r:id="rId41"/>
    <p:sldId id="268" r:id="rId42"/>
    <p:sldId id="275" r:id="rId43"/>
    <p:sldId id="299" r:id="rId44"/>
    <p:sldId id="25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סגנון ביניים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עמודת 3 תמונ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hf sldNum="0" hdr="0" ftr="0" dt="0"/>
  <p:txStyles>
    <p:titleStyle>
      <a:lvl1pPr algn="l" defTabSz="457200" rtl="1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jpg"/><Relationship Id="rId4" Type="http://schemas.openxmlformats.org/officeDocument/2006/relationships/image" Target="../media/image8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-98854" y="1002315"/>
            <a:ext cx="11986053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5400" dirty="0" smtClean="0"/>
              <a:t>בעל מקצוע:</a:t>
            </a:r>
          </a:p>
          <a:p>
            <a:pPr algn="ctr"/>
            <a:r>
              <a:rPr lang="he-IL" sz="5400" dirty="0" err="1" smtClean="0"/>
              <a:t>פֿאַכמאַן</a:t>
            </a:r>
            <a:r>
              <a:rPr lang="he-IL" sz="5400" dirty="0"/>
              <a:t> </a:t>
            </a:r>
            <a:r>
              <a:rPr lang="he-IL" sz="5400" dirty="0" smtClean="0"/>
              <a:t>(</a:t>
            </a:r>
            <a:r>
              <a:rPr lang="he-IL" sz="5400" dirty="0" err="1" smtClean="0"/>
              <a:t>פֿאַכמענער</a:t>
            </a:r>
            <a:r>
              <a:rPr lang="he-IL" sz="5400" dirty="0" smtClean="0"/>
              <a:t> ) </a:t>
            </a:r>
            <a:endParaRPr lang="he-IL" sz="5400" dirty="0"/>
          </a:p>
        </p:txBody>
      </p:sp>
      <p:pic>
        <p:nvPicPr>
          <p:cNvPr id="1028" name="Picture 4" descr="תוצאת תמונה עבור בעל מקצוע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475" y="3789334"/>
            <a:ext cx="5725922" cy="2323322"/>
          </a:xfrm>
          <a:prstGeom prst="rect">
            <a:avLst/>
          </a:prstGeom>
          <a:noFill/>
          <a:effectLst>
            <a:reflection stA="0" endPos="62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778900" y="2879752"/>
            <a:ext cx="35269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dirty="0" smtClean="0"/>
              <a:t>בעלי-מלאכה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18283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04458" y="528918"/>
            <a:ext cx="8946541" cy="419548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he-IL" sz="5400" dirty="0" err="1"/>
              <a:t>צוגעגיירט</a:t>
            </a:r>
            <a:r>
              <a:rPr lang="he-IL" sz="5400" dirty="0"/>
              <a:t> פֿון :</a:t>
            </a:r>
            <a:endParaRPr lang="en-US" sz="5400" dirty="0"/>
          </a:p>
          <a:p>
            <a:pPr marL="0" indent="0" algn="ctr">
              <a:buNone/>
            </a:pPr>
            <a:r>
              <a:rPr lang="he-IL" sz="5400" dirty="0"/>
              <a:t>אבי </a:t>
            </a:r>
            <a:r>
              <a:rPr lang="he-IL" sz="5400" dirty="0" err="1" smtClean="0"/>
              <a:t>בחשייב</a:t>
            </a:r>
            <a:endParaRPr lang="he-IL" sz="5400" dirty="0" smtClean="0"/>
          </a:p>
          <a:p>
            <a:pPr marL="0" indent="0" algn="ctr">
              <a:buNone/>
            </a:pPr>
            <a:r>
              <a:rPr lang="he-IL" sz="5400" dirty="0" smtClean="0"/>
              <a:t>2016-2017</a:t>
            </a:r>
          </a:p>
          <a:p>
            <a:pPr marL="0" indent="0" algn="ctr">
              <a:buNone/>
            </a:pPr>
            <a:r>
              <a:rPr lang="he-IL" sz="5400" dirty="0"/>
              <a:t>בתמיכת הרשות הלאומית לתרבות היידיש</a:t>
            </a:r>
          </a:p>
          <a:p>
            <a:pPr marL="0" indent="0" algn="ctr">
              <a:buNone/>
            </a:pPr>
            <a:endParaRPr lang="he-IL" sz="5400" dirty="0"/>
          </a:p>
        </p:txBody>
      </p:sp>
      <p:pic>
        <p:nvPicPr>
          <p:cNvPr id="4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322" y="4816196"/>
            <a:ext cx="487901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749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3917498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גנן ( גַּנָּן ) גן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גערטנער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גערטנערס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34" name="Picture 10" descr="תוצאת תמונה עבור גנ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330" y="3130379"/>
            <a:ext cx="2855717" cy="297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תוצאת תמונה עבור גנ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542" y="3130378"/>
            <a:ext cx="3305837" cy="288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858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382381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דייג ( דַּיָּג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פֿישער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פֿישערס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5122" name="Picture 2" descr="תוצאת תמונה עבור דייג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46" y="2842054"/>
            <a:ext cx="10537138" cy="341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276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069915"/>
              </p:ext>
            </p:extLst>
          </p:nvPr>
        </p:nvGraphicFramePr>
        <p:xfrm>
          <a:off x="1724091" y="774441"/>
          <a:ext cx="8688536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3373659"/>
                <a:gridCol w="2418698"/>
                <a:gridCol w="289617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דיפלומט ( דִּיפּלוֹמַט ) מדינאי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דיפּלאָמאַט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דיפּלאָמאַטן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6150" name="Picture 6" descr="תוצאת תמונה עבור דיפלומטי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52" y="2876035"/>
            <a:ext cx="8065787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497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117131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זמר ( זַמָּר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זינגער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זינגערס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2050" name="Picture 2" descr="תוצאת תמונה עבור זמ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571" y="2970414"/>
            <a:ext cx="3820079" cy="353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תוצאת תמונה עבור זמ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272" y="2649894"/>
            <a:ext cx="3524972" cy="401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311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33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208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208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208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20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821749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חוקר ( חוֹקֵר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פֿאָרשער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פֿאָרשערס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7176" name="Picture 8" descr="תוצאת תמונה עבור חוק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86" y="3518673"/>
            <a:ext cx="3015992" cy="301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תוצאת תמונה עבור חוק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438" y="3518673"/>
            <a:ext cx="2594919" cy="316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93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154256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חייט ( חַיָּט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שנייַדער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שנייַדערס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8196" name="Picture 4" descr="תוצאת תמונה עבור חיי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836" y="2703470"/>
            <a:ext cx="4581179" cy="407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תוצאת תמונה עבור חייט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104" y="2703470"/>
            <a:ext cx="3596996" cy="415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878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718254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חשמלאי ( חַשְׁמַלַּאי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עלעקטריקער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עלעקטריקערס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9218" name="Picture 2" descr="תוצאת תמונה עבור חשמלא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013" y="3298621"/>
            <a:ext cx="4622371" cy="308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תוצאת תמונה עבור חשמלאי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542" y="3298621"/>
            <a:ext cx="4241058" cy="282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119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75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857170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טבח ( טַבָּח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קאָכער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קאָכערס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44" name="Picture 4" descr="תוצאת תמונה עבור טבח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878" y="2798954"/>
            <a:ext cx="2884187" cy="379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תוצאת תמונה עבור טבח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411" y="2798954"/>
            <a:ext cx="2619632" cy="383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465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75808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טייס ( טַיָּס ) נווט : ש"ע 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פּילאָט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 smtClean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פּילאָטן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1266" name="Picture 2" descr="תוצאת תמונה עבור טיי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43" y="3479295"/>
            <a:ext cx="4585768" cy="2934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תוצאת תמונה עבור טייס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516" y="3479295"/>
            <a:ext cx="4004534" cy="30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275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316503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יזם ( יַזָּם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איניציאַטאָר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 smtClean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איניציאַטאָרן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2292" name="Picture 4" descr="תוצאת תמונה עבור יז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454" y="2929581"/>
            <a:ext cx="6846589" cy="3673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557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532995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כבאי ( כַּבַּאי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פֿייַערלעשער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 smtClean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פֿייַערלעשערס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6" name="Picture 2" descr="תוצאת תמונה עבור כבא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634" y="3052119"/>
            <a:ext cx="43624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תוצאת תמונה עבור כבאי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022" y="3052119"/>
            <a:ext cx="4061253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065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092840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מדען ( מַדְּעָן ) חוקר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פֿאָרשער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פֿאָרשערס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3314" name="Picture 2" descr="תוצאת תמונה עבור מדע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2486607"/>
            <a:ext cx="3568959" cy="356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תוצאת תמונה עבור מדע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985" y="2486606"/>
            <a:ext cx="3624521" cy="356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96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297132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מהנדס ( מְהַנְדֵּס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אינזשיניער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אינזשיניערס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2050" name="Picture 2" descr="תוצאת תמונה עבור מהנדסי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51" y="3196281"/>
            <a:ext cx="10751322" cy="298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030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967880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מוכר ( מוֹכֵר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פֿאַרקויפֿער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פֿאַרקויפֿערס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 descr="תוצאת תמונה עבור מוכ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024" y="3163330"/>
            <a:ext cx="5078472" cy="281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תוצאת תמונה עבור מוכ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694" y="3163330"/>
            <a:ext cx="3707971" cy="289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31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647561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מורה ( מוֹרֶה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לערער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לערערס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5122" name="Picture 2" descr="תוצאת תמונה עבור מ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334" y="2847072"/>
            <a:ext cx="4304458" cy="295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תוצאת תמונה עבור מורה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009" y="2999060"/>
            <a:ext cx="4155167" cy="265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004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882244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מלחין ( מַלְחִין ) קומפוזיטור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קאָמפּאָניסט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קאָמפּאָניסטן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6146" name="Picture 2" descr="תוצאת תמונה עבור מלחי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526" y="2810632"/>
            <a:ext cx="3474033" cy="372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תוצאת תמונה עבור מלחי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04" y="2753091"/>
            <a:ext cx="3194115" cy="383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14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567134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מלמד ( מְלַמֵּד ) רבי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מלמד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מלמדים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sp>
        <p:nvSpPr>
          <p:cNvPr id="2" name="AutoShape 2" descr="תוצאת תמונה עבור רבי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b="1" dirty="0"/>
          </a:p>
        </p:txBody>
      </p:sp>
      <p:sp>
        <p:nvSpPr>
          <p:cNvPr id="3" name="AutoShape 4" descr="תוצאת תמונה עבור רבי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4102" name="Picture 6" descr="תמונה קש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225" y="2792185"/>
            <a:ext cx="9025746" cy="389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549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519503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מלצר ( מֶלְצַר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קעלנער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קעלנערס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sp>
        <p:nvSpPr>
          <p:cNvPr id="2" name="AutoShape 2" descr="תוצאת תמונה עבור רבי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b="1" dirty="0"/>
          </a:p>
        </p:txBody>
      </p:sp>
      <p:sp>
        <p:nvSpPr>
          <p:cNvPr id="3" name="AutoShape 4" descr="תוצאת תמונה עבור רבי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4098" name="Picture 2" descr="תוצאת תמונה עבור מלצ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087" y="2134113"/>
            <a:ext cx="3819475" cy="351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תוצאת תמונה עבור מלצ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470" y="2134113"/>
            <a:ext cx="3138617" cy="3563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5722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839187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מנהל ( מִנְהָל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אַדמיניסטראַציע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אַדמיניסטראַציעס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 descr="תוצאת תמונה עבור מנה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958" y="3029464"/>
            <a:ext cx="42862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תוצאת תמונה עבור מנה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141" y="3029464"/>
            <a:ext cx="4159508" cy="36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243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040093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מנקה ( מְנַקָּה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רוימערין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רוימערינס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5122" name="Picture 2" descr="תוצאת תמונה עבור מנק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720" y="3076679"/>
            <a:ext cx="4515279" cy="359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תוצאת תמונה עבור מנקה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59" y="3076679"/>
            <a:ext cx="5198224" cy="359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57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589447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מנתח ( מְנַתֵּחַ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כירורג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כירורגן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6146" name="Picture 2" descr="תוצאת תמונה עבור מנתח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715" y="3234827"/>
            <a:ext cx="4334046" cy="329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תוצאת תמונה עבור מנתח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58" y="3234827"/>
            <a:ext cx="4875967" cy="3182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293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660234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מפיק ( מֵפִיק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פּראָדוצירער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פּראָדוצירערס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 descr="תוצאת תמונה עבור מפיק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976" y="2461727"/>
            <a:ext cx="4630832" cy="408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618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97855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מרגל ( מְרַגֵּל ) בלש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שפּיאָן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שפּיאָנען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7170" name="Picture 2" descr="תוצאת תמונה עבור מרג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338" y="3158218"/>
            <a:ext cx="3164272" cy="322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תוצאת תמונה עבור מרג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81" y="3158218"/>
            <a:ext cx="3312555" cy="331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057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902529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משורר ( מְשׁוֹרֵר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שפּילמאַן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שפּילמענער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5362" name="Picture 2" descr="תוצאת תמונה עבור חיים נחמן ביאליק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918" y="3141468"/>
            <a:ext cx="3627358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תוצאת תמונה עבור משור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323" y="3565192"/>
            <a:ext cx="5218850" cy="215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550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27373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נגן ( נַגָּן ) מנגן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שפּילער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שפּילערס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42" name="Picture 2" descr="תוצאת תמונה עבור נגן כינו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465" y="2536081"/>
            <a:ext cx="4461263" cy="358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תוצאת תמונה עבור פסנתר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304" y="2536080"/>
            <a:ext cx="3114708" cy="3687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תוצאת תמונה עבור פסנתרן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14" y="2536080"/>
            <a:ext cx="2992974" cy="3780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10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394169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נגר ( נַגָּר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טישלער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 smtClean="0"/>
                    </a:p>
                    <a:p>
                      <a:pPr algn="ctr" rtl="1"/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טישלערס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6" name="Picture 2" descr="תוצאת תמונה עבור נג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695" y="2650224"/>
            <a:ext cx="3810000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תוצאת תמונה עבור נג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066" y="2650224"/>
            <a:ext cx="3555399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70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719776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סופר ( סוֹפֵר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שריַיבער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 </a:t>
                      </a:r>
                      <a:r>
                        <a:rPr lang="he-IL" dirty="0" err="1" smtClean="0"/>
                        <a:t>שריַיבערס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9218" name="Picture 2" descr="תוצאת תמונה עבור ‪writer‬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606" y="2649893"/>
            <a:ext cx="6123215" cy="408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תוצאת תמונה עבור ‪writer‬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47" y="2667765"/>
            <a:ext cx="4939756" cy="4190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75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007005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סנדלר ( סַנְדְּלָר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שוסטער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שוסטערס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8194" name="Picture 2" descr="תוצאת תמונה עבור סנדל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644" y="273387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תוצאת תמונה עבור סנדל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978" y="2733870"/>
            <a:ext cx="3203446" cy="373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094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496873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ספורטאי ( סְפּוֹרְטַאי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ספאָרטסמאַן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ספאָרטסלייַט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9218" name="Picture 2" descr="תוצאת תמונה עבור ספורטא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067" y="2854411"/>
            <a:ext cx="523875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תוצאת תמונה עבור ספורטאי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66" y="2854411"/>
            <a:ext cx="5281399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162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717535"/>
              </p:ext>
            </p:extLst>
          </p:nvPr>
        </p:nvGraphicFramePr>
        <p:xfrm>
          <a:off x="1724090" y="774441"/>
          <a:ext cx="8138367" cy="1242913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2789"/>
                <a:gridCol w="2712789"/>
                <a:gridCol w="2712789"/>
              </a:tblGrid>
              <a:tr h="61014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0283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צורף ( </a:t>
                      </a:r>
                      <a:r>
                        <a:rPr lang="he-IL" dirty="0" err="1" smtClean="0"/>
                        <a:t>צוֺרֵף</a:t>
                      </a:r>
                      <a:r>
                        <a:rPr lang="he-IL" dirty="0" smtClean="0"/>
                        <a:t>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גאָלדשמיד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גאָלדשמידן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 descr="תוצאת תמונה עבור צורף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204" y="2920480"/>
            <a:ext cx="4836820" cy="3442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תוצאת תמונה עבור צורף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65" y="2836506"/>
            <a:ext cx="4267200" cy="35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44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705550"/>
              </p:ext>
            </p:extLst>
          </p:nvPr>
        </p:nvGraphicFramePr>
        <p:xfrm>
          <a:off x="1724090" y="774441"/>
          <a:ext cx="8138367" cy="1242913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2789"/>
                <a:gridCol w="2712789"/>
                <a:gridCol w="2712789"/>
              </a:tblGrid>
              <a:tr h="61014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0283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צייר ( צַיָּר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מאָלער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מאָלערס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42" name="Picture 2" descr="תוצאת תמונה עבור ציי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327" y="2655661"/>
            <a:ext cx="3444360" cy="402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תוצאת תמונה עבור ציי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581" y="2655661"/>
            <a:ext cx="4476750" cy="402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912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983753"/>
              </p:ext>
            </p:extLst>
          </p:nvPr>
        </p:nvGraphicFramePr>
        <p:xfrm>
          <a:off x="1724090" y="774441"/>
          <a:ext cx="8138367" cy="1242913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2789"/>
                <a:gridCol w="2712789"/>
                <a:gridCol w="2712789"/>
              </a:tblGrid>
              <a:tr h="61014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0283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צלם ( צַלָּם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פֿאָטאָגראַף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פֿאָטאָגראַפֿן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1266" name="Picture 2" descr="תוצאת תמונה עבור צלם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218" y="2181652"/>
            <a:ext cx="3460836" cy="35877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תוצאת תמונה עבור צלם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337" y="2569844"/>
            <a:ext cx="4343985" cy="3199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596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841365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קבלן ( קַבְּלָן ) עובד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פּאָדריאַטשיק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פּאָדריאַטשיקעס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4338" name="Picture 2" descr="תוצאת תמונה עבור קבל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474" y="2827176"/>
            <a:ext cx="4286250" cy="303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תוצאת תמונה עבור קבל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224" y="2827176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827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971126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קופאי ( קֻפַּאי ) גזבר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קאַסיר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קאַסירערס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2290" name="Picture 2" descr="תוצאת תמונה עבור קופא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493" y="3253946"/>
            <a:ext cx="3767707" cy="307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תוצאת תמונה עבור קופאי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726" y="3253946"/>
            <a:ext cx="3602160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145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283457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קריין ( קַרְיָן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פֿאָרלייענער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פֿאָרלייענערס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7170" name="Picture 2" descr="תוצאת תמונה עבור קריי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27" y="2867963"/>
            <a:ext cx="3362065" cy="376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תוצאת תמונה עבור קריי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603" y="2867963"/>
            <a:ext cx="4286250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02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5014275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רופא ( רוֹפֵא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דאָקטער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דאָקטוירים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026" name="Picture 2" descr="תוצאת תמונה עבור רופא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4" y="2726713"/>
            <a:ext cx="3530017" cy="375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תוצאת תמונה עבור רופא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353" y="2726713"/>
            <a:ext cx="3725958" cy="372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362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723754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רוקח ( רוֹקֵחַ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אַפּטייקער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אַפּטייקערס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3314" name="Picture 2" descr="תוצאת תמונה עבור רוקח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321" y="2971199"/>
            <a:ext cx="44291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תוצאת תמונה עבור רוקח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25" y="2971199"/>
            <a:ext cx="4696513" cy="303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155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984082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רפואה ( רְפוּאַת-חַיּוֹת ) וטרינריה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וועטרינאַריע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וועטרינאַריעס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4338" name="Picture 2" descr="תוצאת תמונה עבור וטרינ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618" y="3555097"/>
            <a:ext cx="3749160" cy="290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תוצאת תמונה עבור וטרינ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58" y="3555097"/>
            <a:ext cx="3274057" cy="290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25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688323"/>
              </p:ext>
            </p:extLst>
          </p:nvPr>
        </p:nvGraphicFramePr>
        <p:xfrm>
          <a:off x="1724091" y="774441"/>
          <a:ext cx="8157027" cy="1362270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רקדן ( רַקְדָּן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טענצער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טענצערס</a:t>
                      </a:r>
                      <a:r>
                        <a:rPr lang="he-IL" dirty="0" smtClean="0"/>
                        <a:t> : די 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1266" name="Picture 2" descr="תוצאת תמונה עבור רקד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424" y="2668058"/>
            <a:ext cx="4332449" cy="408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תוצאת תמונה עבור רקד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52" y="2668058"/>
            <a:ext cx="4957551" cy="371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748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276085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שוטר ( שׁוֹטֵר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מיליציאָנער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מיליציאָנערן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2050" name="Picture 2" descr="תוצאת תמונה עבור שוט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618" y="2852307"/>
            <a:ext cx="3105665" cy="302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תוצאת תמונה עבור שוט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996" y="2852307"/>
            <a:ext cx="4086369" cy="306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478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542599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שופט ( שׁוֹפֵט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ריכטער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ריכטערס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5362" name="Picture 2" descr="תוצאת תמונה עבור שופ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86" y="2902678"/>
            <a:ext cx="3625593" cy="3639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תוצאת תמונה עבור שופט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370" y="2902678"/>
            <a:ext cx="3295650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58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606528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שחקן ( שַׂחְקָן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אַקטיאָר</a:t>
                      </a:r>
                      <a:r>
                        <a:rPr lang="he-IL" dirty="0" smtClean="0"/>
                        <a:t>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אַקטיאָרן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4098" name="Picture 2" descr="תוצאת תמונה עבור שחקן קולנוע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331" y="3526972"/>
            <a:ext cx="5037428" cy="2475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תוצאת תמונה עבור מורגן פרימן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240" y="3475265"/>
            <a:ext cx="2857500" cy="257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תמונה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02" y="3475265"/>
            <a:ext cx="2396897" cy="257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472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861318"/>
              </p:ext>
            </p:extLst>
          </p:nvPr>
        </p:nvGraphicFramePr>
        <p:xfrm>
          <a:off x="1724091" y="774441"/>
          <a:ext cx="8157027" cy="159142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2719009"/>
                <a:gridCol w="2719009"/>
                <a:gridCol w="2719009"/>
              </a:tblGrid>
              <a:tr h="685242"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דער</a:t>
                      </a: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he-IL" dirty="0" err="1" smtClean="0">
                          <a:solidFill>
                            <a:schemeClr val="bg1"/>
                          </a:solidFill>
                        </a:rPr>
                        <a:t>סובסטאַנטיוו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en-US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    שם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עצם</a:t>
                      </a:r>
                    </a:p>
                    <a:p>
                      <a:pPr rtl="1"/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איינצאָל</a:t>
                      </a:r>
                      <a:r>
                        <a:rPr lang="he-IL" dirty="0" smtClean="0"/>
                        <a:t>-</a:t>
                      </a:r>
                    </a:p>
                    <a:p>
                      <a:pPr algn="ctr" rtl="1"/>
                      <a:r>
                        <a:rPr lang="he-IL" dirty="0" smtClean="0"/>
                        <a:t> [צורת יחיד]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סובסטאַנטיוו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מערצאָל</a:t>
                      </a:r>
                      <a:r>
                        <a:rPr lang="he-IL" dirty="0" smtClean="0"/>
                        <a:t>- [צורת רבים]</a:t>
                      </a:r>
                      <a:endParaRPr lang="he-IL" dirty="0"/>
                    </a:p>
                  </a:txBody>
                  <a:tcPr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7702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תופרת ( תּוֹפֶרֶת ) : ש"ע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שנייַדערין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שנייַדערינס</a:t>
                      </a:r>
                      <a:r>
                        <a:rPr lang="he-IL" dirty="0" smtClean="0"/>
                        <a:t>  : די</a:t>
                      </a:r>
                      <a:endParaRPr lang="he-IL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</a:tbl>
          </a:graphicData>
        </a:graphic>
      </p:graphicFrame>
      <p:pic>
        <p:nvPicPr>
          <p:cNvPr id="16388" name="Picture 4" descr="תוצאת תמונה עבור תופ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148" y="2758646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תוצאת תמונה עבור תופ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917" y="2758646"/>
            <a:ext cx="3009602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758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restig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יונים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275</TotalTime>
  <Words>1219</Words>
  <Application>Microsoft Office PowerPoint</Application>
  <PresentationFormat>מסך רחב</PresentationFormat>
  <Paragraphs>308</Paragraphs>
  <Slides>45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45</vt:i4>
      </vt:variant>
    </vt:vector>
  </HeadingPairs>
  <TitlesOfParts>
    <vt:vector size="50" baseType="lpstr">
      <vt:lpstr>Arial</vt:lpstr>
      <vt:lpstr>Century Gothic</vt:lpstr>
      <vt:lpstr>Times New Roman</vt:lpstr>
      <vt:lpstr>Wingdings 3</vt:lpstr>
      <vt:lpstr>יונים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35</cp:revision>
  <dcterms:created xsi:type="dcterms:W3CDTF">2017-01-14T03:36:33Z</dcterms:created>
  <dcterms:modified xsi:type="dcterms:W3CDTF">2017-02-15T01:24:48Z</dcterms:modified>
</cp:coreProperties>
</file>