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305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920" y="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825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192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408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938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573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55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430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739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252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507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583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3B7AA-5332-44B3-8D1D-653FE2505960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CA7A7-2825-44FA-B104-E124590652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123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3410222" y="866392"/>
            <a:ext cx="1975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די שול</a:t>
            </a:r>
            <a:endParaRPr lang="he-I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2894054" y="3212976"/>
            <a:ext cx="300755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he-IL" sz="4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צוגעגרייט</a:t>
            </a:r>
            <a:r>
              <a:rPr lang="he-IL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פֿון</a:t>
            </a:r>
          </a:p>
          <a:p>
            <a:pPr algn="ctr"/>
            <a:r>
              <a:rPr lang="he-IL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נאור </a:t>
            </a:r>
            <a:r>
              <a:rPr lang="he-IL" sz="4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גלמידי</a:t>
            </a:r>
            <a:endParaRPr lang="he-IL" sz="40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he-IL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וליאור אבני</a:t>
            </a:r>
          </a:p>
        </p:txBody>
      </p:sp>
    </p:spTree>
    <p:extLst>
      <p:ext uri="{BB962C8B-B14F-4D97-AF65-F5344CB8AC3E}">
        <p14:creationId xmlns:p14="http://schemas.microsoft.com/office/powerpoint/2010/main" val="156353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piritfestival.co.il/wp-content/uploads/2013/03/643951_511273842218353_1582416332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16832"/>
            <a:ext cx="6683896" cy="4444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88032"/>
              </p:ext>
            </p:extLst>
          </p:nvPr>
        </p:nvGraphicFramePr>
        <p:xfrm>
          <a:off x="827585" y="235445"/>
          <a:ext cx="6785991" cy="1601387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079212"/>
                <a:gridCol w="2413450"/>
                <a:gridCol w="2293329"/>
              </a:tblGrid>
              <a:tr h="96130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61487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אולם ( אוּלָם קהל שׁוֹמעִים 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אוידיטאָריע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אוידיטאָריעס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745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1115616" y="548680"/>
          <a:ext cx="6912768" cy="1080120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304256"/>
                <a:gridCol w="2304256"/>
                <a:gridCol w="2304256"/>
              </a:tblGrid>
              <a:tr h="66065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צורת </a:t>
                      </a:r>
                      <a:r>
                        <a:rPr kumimoji="0" lang="he-IL" sz="1800" kern="1200" dirty="0" err="1" smtClean="0"/>
                        <a:t>יחיד-סובסטאַנטיוו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1800" kern="1200" dirty="0" smtClean="0"/>
                        <a:t>צורת </a:t>
                      </a:r>
                      <a:r>
                        <a:rPr kumimoji="0" lang="he-IL" sz="1800" kern="1200" dirty="0" err="1" smtClean="0"/>
                        <a:t>רבים-סובסטאַנטיוו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/>
                    </a:p>
                  </a:txBody>
                  <a:tcPr/>
                </a:tc>
              </a:tr>
              <a:tr h="419468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אולם ( </a:t>
                      </a:r>
                      <a:r>
                        <a:rPr lang="he-IL" dirty="0" err="1" smtClean="0"/>
                        <a:t>אוּל</a:t>
                      </a:r>
                      <a:r>
                        <a:rPr lang="he-IL" dirty="0" smtClean="0"/>
                        <a:t>ָם הַמְתָּנָה 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וואַרטזא</a:t>
                      </a:r>
                      <a:r>
                        <a:rPr lang="he-IL" dirty="0" smtClean="0"/>
                        <a:t>ַל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וואַרטזאַ</a:t>
                      </a:r>
                      <a:r>
                        <a:rPr lang="he-IL" dirty="0" smtClean="0"/>
                        <a:t>לן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Picture 2" descr="http://www.shakedmotors.co.il/upload/47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7968" y="1766392"/>
            <a:ext cx="7246440" cy="48309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531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560258"/>
              </p:ext>
            </p:extLst>
          </p:nvPr>
        </p:nvGraphicFramePr>
        <p:xfrm>
          <a:off x="1115616" y="548680"/>
          <a:ext cx="6912768" cy="1554480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304256"/>
                <a:gridCol w="2304256"/>
                <a:gridCol w="2304256"/>
              </a:tblGrid>
              <a:tr h="66065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419468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אולם ( </a:t>
                      </a:r>
                      <a:r>
                        <a:rPr lang="he-IL" dirty="0" err="1" smtClean="0"/>
                        <a:t>אוּל</a:t>
                      </a:r>
                      <a:r>
                        <a:rPr lang="he-IL" dirty="0" smtClean="0"/>
                        <a:t>ַם-סְפּוֹרְט ) אולם-התעמלות :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ספּאָרט-זאַל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ספּאָרט-זאַלן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http://ogalim.co.il/wp-content/uploads/2014/11/2014-11-19-09.52.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8627892" cy="3702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827584" y="764704"/>
          <a:ext cx="7272807" cy="1552222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424269"/>
                <a:gridCol w="2424269"/>
                <a:gridCol w="2424269"/>
              </a:tblGrid>
              <a:tr h="65832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63782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בגרות ( תְּעוּדַת בַּגְּרוּת ) 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מאַטור</a:t>
                      </a:r>
                      <a:r>
                        <a:rPr lang="he-IL" dirty="0" smtClean="0"/>
                        <a:t>ע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מאַטורע</a:t>
                      </a:r>
                      <a:r>
                        <a:rPr lang="he-IL" dirty="0" smtClean="0"/>
                        <a:t>ס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410" name="Picture 2" descr="http://pjs.co.il/files/2008/04/bagru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153854"/>
            <a:ext cx="3111892" cy="47041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827584" y="764704"/>
          <a:ext cx="7272807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424269"/>
                <a:gridCol w="2424269"/>
                <a:gridCol w="2424269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בית-ספר ( בֵּי</a:t>
                      </a:r>
                      <a:r>
                        <a:rPr lang="he-IL" dirty="0" err="1" smtClean="0"/>
                        <a:t>ת </a:t>
                      </a:r>
                      <a:r>
                        <a:rPr lang="he-IL" dirty="0" smtClean="0"/>
                        <a:t>סֵפֶר 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שול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שולן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6" name="Picture 4" descr="https://encrypted-tbn0.gstatic.com/images?q=tbn:ANd9GcSIj4IkSPHcAe9bOoMWrGlCOrByHvEYPTQmQ-gsJ1vZO8Lur0b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98862"/>
            <a:ext cx="7118976" cy="3098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520775"/>
              </p:ext>
            </p:extLst>
          </p:nvPr>
        </p:nvGraphicFramePr>
        <p:xfrm>
          <a:off x="827584" y="764704"/>
          <a:ext cx="7272807" cy="1554480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424269"/>
                <a:gridCol w="2424269"/>
                <a:gridCol w="2424269"/>
              </a:tblGrid>
              <a:tr h="65832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63782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גימנסיה ( גִּימְנַסְיָה ) </a:t>
                      </a:r>
                    </a:p>
                    <a:p>
                      <a:pPr algn="ctr" rtl="1"/>
                      <a:r>
                        <a:rPr lang="he-IL" dirty="0" smtClean="0"/>
                        <a:t>בית-ספר תיכון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גימנאַזי</a:t>
                      </a:r>
                      <a:r>
                        <a:rPr lang="he-IL" dirty="0" smtClean="0"/>
                        <a:t>ע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גימנאַזיע</a:t>
                      </a:r>
                      <a:r>
                        <a:rPr lang="he-IL" dirty="0" smtClean="0"/>
                        <a:t>ס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8434" name="Picture 2" descr="https://upload.wikimedia.org/wikipedia/commons/8/89/Herzliya_Hebrew_Gymnasium,_Tel_Avi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348880"/>
            <a:ext cx="6645820" cy="45879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827584" y="764704"/>
          <a:ext cx="7272807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424269"/>
                <a:gridCol w="2424269"/>
                <a:gridCol w="2424269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גינה ( גִּנָּה ) </a:t>
                      </a:r>
                      <a:r>
                        <a:rPr lang="he-IL" dirty="0" err="1" smtClean="0"/>
                        <a:t>גן</a:t>
                      </a:r>
                      <a:r>
                        <a:rPr lang="he-IL" dirty="0" smtClean="0"/>
                        <a:t>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גאָרט</a:t>
                      </a:r>
                      <a:r>
                        <a:rPr lang="he-IL" dirty="0" smtClean="0"/>
                        <a:t>ן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גאָרטנ</a:t>
                      </a:r>
                      <a:r>
                        <a:rPr lang="he-IL" dirty="0" smtClean="0"/>
                        <a:t>ס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482" name="Picture 2" descr="http://haifahaifa.co.il/wp-content/uploads/2014/02/1-ZR3_59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204864"/>
            <a:ext cx="6562872" cy="4375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827584" y="764704"/>
          <a:ext cx="7272807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424269"/>
                <a:gridCol w="2424269"/>
                <a:gridCol w="2424269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גיר ( </a:t>
                      </a:r>
                      <a:r>
                        <a:rPr lang="he-IL" dirty="0" err="1" smtClean="0"/>
                        <a:t>גִּיר</a:t>
                      </a:r>
                      <a:r>
                        <a:rPr lang="he-IL" dirty="0" smtClean="0"/>
                        <a:t> 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קרייַ</a:t>
                      </a:r>
                      <a:r>
                        <a:rPr lang="he-IL" dirty="0" smtClean="0"/>
                        <a:t>ד : די / </a:t>
                      </a:r>
                      <a:r>
                        <a:rPr lang="he-IL" dirty="0" err="1" smtClean="0"/>
                        <a:t>דאָ</a:t>
                      </a:r>
                      <a:r>
                        <a:rPr lang="he-IL" dirty="0" smtClean="0"/>
                        <a:t>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קרייַ</a:t>
                      </a:r>
                      <a:r>
                        <a:rPr lang="he-IL" dirty="0" smtClean="0"/>
                        <a:t>ד : די 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1506" name="AutoShape 2" descr="data:image/jpeg;base64,/9j/4AAQSkZJRgABAQAAAQABAAD/2wCEAAkGBxMTEhUTExMWFhUXGR0YFxgYGBcYGhcaGBgWFxgYGBUdHSggGBolHhgXIjEhJSkrLi4uGB8zODMtNygtLisBCgoKDg0OGxAQGy0mICUtLS0tLS0tLS0tLS0vLS0tLS0tLS0tLS0tLS0tLS0tLS0tLS0tLS0tLS0tLS0tLS0tLf/AABEIALwBDAMBEQACEQEDEQH/xAAcAAACAgMBAQAAAAAAAAAAAAAFBgMEAQIHAAj/xABCEAABAgQDBQYEAwYFAwUAAAABAhEAAwQhBTFBBhJRYXEiMoGRobETwdHwB0JSFGJyguHxIzNDkrIkosIVNFOT4v/EABwBAAIDAQEBAQAAAAAAAAAAAAMEAgUGAQAHCP/EADsRAAEEAAQDBQYGAgIBBQEAAAEAAgMRBBIhMQVBURMiYXGxMoGRodHwBhQjQsHhM/EVUrIkYnKS0hb/2gAMAwEAAhEDEQA/AFybVKE9K5SSopLkJD2yI8nh+Fj3O7otIZe7RT7guPqA3DLUBndgfJ4O/ByO10RWNpHafHEKs9+GvlCL4nNNEIpbSISq8GzwOlFANvqlpYGiSF9d0gt6RMhcBUOHT0TkhUtQIPpyPAx0EVqoG70TfQEIHPUwMuUw2lvVzrGBvvkptrmkPbeZvSt06kdbXPyh3h8XbP12ASHEZTFHpuSkFatGiwfEAdAqpkj3buK6/s5R7qSs5nLkIqpSQKCvmDVFZs7dubJGZ4f0gcbS/Qbr0jgzU7LdCgoOCCDqLiOOaWmiFNrmvFtNhZKBHgvKSlkgrfheJL1Lk+19HuVk9KbDe3gBpvAKPqYvsLmdCCszjcrZ3BAaUK+Juq1HZfIng+lnPhE2l4dR5qDshZmHLdGKaSEqCjc+kNxgPGYHqEnPmaDGRvR8x57UmBbG6QwIbPlfwgLTpRSBHetorlr1pafAP20T7QLjoJGmiNVjdDc9eDWa/nHrN+CGKrx5/wALYmOAKbpQSqCxeGAugrCFkOxZwx6HSPEXuphxGyxElFavHlJYLHWOrrd1epEtL63+ULyOGbyUHsc5waBZOyV1MFFm3XLW0e0YGaW5HFu1mviv0DhcIRC0SDvUL861QnFKcC7M/r4RKKc7FJY7hkbhmj0PyUOF0W8pyH4D5wzmB2VB2RYe8mWSjdygTieSIACoaiPLoS7WUgKiYIClXtspkoVhCQlOfqTGjE0cbQ1qWEeUWj1HhyyQVWUcki58TAvzOU93UqDp9KaEXm7MGYO+UL0IALeDX6QKScubRAURK4iioqfBquUsH4qZiRnYpPuYS0u14usUhO1kmsnEASDuDUEEnwiJdqvckryZlRTK3wiYjiFJUAfT1iLgHBdbYTvs9tgiaGUplcDC7i5u6OAHahMYxJLOVBuL5RJji40NVF4DRZSJtNiHx5zp/wAtIZPPirxPoBGmwcHZR+J3WXx2JE0mmw2QKdLGfCCyNFIEbyCukYNtPIWhKUrDgAEZHLhGZkzNPeWriLXt7qI1MxE0Ab2Wba2yMSgxXZEkIWLwfbtDXWP58FPhyJcsHcceJI8A8SmxTpjblHDYGPDCmDfxKvoW+sDGqYpXqEZnwHPnElwFcw2vxeV+1zkuHCt031SkA+0XmDdlibbvcsvxGIvncQz32enRK9dXy1Bt4WuOUFnkDqp2yFh4Xsvu7regxBMzu97Ip+Y4iE240xmzy+Y+o5KzPD2ygNGx2H/V3/5PNOMmUooHhnaG+1jDib3VOcHiHMAI1BrndDYHw3+6UkuQdYi+dnUI0GCno2Dv7vgsz0Iu5SnqQPSF24mnWXiumiefwsPYQ2E5q3Acdb6DSvVU5tdTJ706VbP/ABE/WDDFxn94+ISr+DTCv0HfB2qFLrEG4U/RyPSHDioW7vCQGCnO0Z+C0FYnK/XdWfQCAHHwNN57TDeG4hwrJXiolV4/TM/+tf0gv/IYf/sof8Zif+vzCx+1k5S5v+wiIHiUXJEbwuc9FgVS8vgzf9scPEY96P370RvC5drA+P0V6ok1K0AS5O6k2JWtALcGckRW4+eaZhZEKB3PPyWh/DuAwOExAxOMfbh7IANA9T49Om6A1QmS1FKmBFiDoWeMq5jmuyndfXoXYeWMPabB2IQOtqFTViW/lo2cGjaqniOIZHoxMVFIAYCwb2EM7aLJucXG1OojIRFTGgUKgDaJgWoOdWqA1sxlkOzR0IbjrqjuygC6iW92dXilJI9faNBKA26Vc6TNCPGl0nBkAzFW0+cI1QQhujbMQMnt1LE59AYG5yI1qsSJQKQfvx5wPNamW0sTKcRBSpUp1MnURygV1Bq/B6dV1SkE8WD+ecRLAvZiClPHsLCElUsqLXKSokN+6CfSHcDLHEacB5pDHxSSttpPklw1wAi0fjA0UNSqiHAPkN7DqrWB0X7QoqWWlpLfxHNvAM/UQpJinEJ+LANa7e084FSSgoboSEpzy8mivcRuVaMbWgWuK4IgkqkTFSVful0HrLPZ8mgGYXqLRMp/aa++iV6zEq6mLqQJqf1JHuB9IIGxO9kkHxQy+VvtAEeCxSfiQnJQI9YG4OaaRm04Xsmen/EeXOmCTSpUph2pqhuoSOISbqVwDAQbMK0Q8hRZUqUvtMHNz1OcKvfRpEazwUS6KXwHpAHSnqithHRapwuWdBA+0d1RuzZ0UwwZDghIccvTpEDI67BRGtACWdq5CqSakyyyZiXHV+0noCR5iI4pluD+RC1PBXMxMBZILLD/AKKWq2vUUkFiOBA984Exqszg42uzt380uyUpVPlgpDFaX53EOxnUWq3iDP03HwXZaDDkmUi35R63gmKzB+Y81jcPlLarZTjDU/pELdojmO1IKBP6YIJEIxLIoRwiYkKiYgt/2BPCDtkKAY1g0QGkFbM4agqJiad0lfizQmXJl1ASx3txXRQLP0I9YJiIg9mcbj79VYcL4lJhs0IOh28D/YSRgFHb4hzVl0hMBGllLtSmKWwc8o9aDlNKBUzM+URU91Rq6gARNqg+ksz55KiYIlSmDAa34UxEzRJv0NlehMXsx2VbhGZ2Oauz4EgbvxAQd8AgjhCT+iI1tHVG0JELUjqWnl7oZ3cvfnp0ERAoLxNlbTI6uBDquY0RK6lfG63dSSIg7RSa2yk+or1KuTaBEko4jCXMNwlRG/PO6CeygWURxUdOmfSCmcjQLwgzbpow+hO4Al0pv2dBz8Y4SXakrrWNaapWEUJH5iPExANs1aKdBoFhcpYDhSm4uYG6wptYDoskm3aUepiNhS7MdFWmYRIWXVJQpWpKAT5xJrz1UDE3ovScMloshCUD90NeJ5yuCIclbBmgAb6mjxo7qIYBstSqbpMI8jEezZ0Urcp5FTPAB+K3gPDSIljAvDMiuGY3PCmUUrHRvUfSPdg07LmYjdUvxJrEzZNMtLgoUtKk8N4JIfiOybwXsA9gaTsj4HiMmDlc5gsOr5f7XPaipIHd8YEcIBzVt/8A0L3DVnz/AKQiZOLhQsQXHhlHhFXNLy8WMgILV9AbOnekIVxSPYH5xzGusNHgqnDspzj4okJYhJoTJWxlwSlBRTZoSpCSD2yQDoCElV/AHygrRSg7VWCgQcIBWN2CBDKA/iXTIXQzEr1KG/i+IhofumO8j/XzSsYuRtdf9/Jc9w+RvEISNNOAHlFcNdFanqsL4CIFFIQnEasJLPHUKqNoRXVW8OyCfAxMILihu4eB8jErQ10KRsilKf8ANUom+QA8rmOScVk2DQrvC8Dhj3cT8ExbLqnUyUp30qSz/DVmniAsWz5R5vEM2pC9ieDR2TGT5lFaz8QZMhkz5M+VwVuBST0UknhlnBw9r9QVUy4OSLf4rMv8RJC070lMyZ/IU+qmEMx4WWQW0aKoxGLigdle7VT0e2QW+8goPCxPpBHYKZoukuzieHeauvNQVu0SFDsl4ROism6pdxrFUFHaLnhA3G0zE3VK9FWfEmFg4QH6HIeP0iOQ5SU1psiKA6gNTC9otaJmoJO4Ltf78YJmpAyAlWvhvkcohZB0KIaK1VLcBLnN2uz8W4x54zgLjXlhK2EgF8n1gjWZkF0pbvssKpRwjjmFtWpMma6wFqqlA4Dlx1/rHLU7PNYMgcjErXQolyWTbPp9Y8u6KU0wdyMrfVo7ooWVvLlXFomEMG1PWUIWkpUHCgQXHGzx54IOYLkbg620uX1EpKVKQpd0kpNtQWPtE70XueiGVMoaF/CIKS7bstXJNJKNh2Yq8S/9Qp2KMlqJftyP1DzECa61MxHoo14nL/8AkT/uETL6UeyPRa/+ry/1p/3CJNkI3XDhydgo1Y/IB7U6WP50/WGWOs67JV8dKvN2ppU51Eofzp+sFBIQi20rbVbRisUhMr/KRd8t9RtvfwgWD8Tyg7ps7co965Hh8hzH3IUZDB9OPygT2kbpiNwdso1JDEnw5RELpdaVMcLKjqG8p2wOkQqXLSoOyEj0EVb5XAmiuPaOaKq2bkm43hyd49+YePFeaxhGqkLsmzWEFeDeq17CKOqsiXw+2iLdkMO01Q7bWm+LSpRlvLlh9R2gS3NnEWGFAdMwH70Vbj/8D68PUIJLZPYTYCzDRo3MQzgABfJMSxwkcXam0RprMRBiwAUq+QqrtJgfxJa58pRQtObEhK7OXGh5xRY/CggvaNQLP31V3wniL2OEchtpNA9Cf4XOZyluyiSepL9IowbWxCYdl6aYgKJlqG8RmCLAWz6mCtljDCHFOYaI62N0yUFOSpwMvPq2cIZmk6Jjs3AVSMieoZpMeUMhtToqrZMfvOPclHIp5c5+XtEgoOaFKmewcZx3MRsVAwh3tLaZOta/OIqYYsTFuAx7WvrHmqRCx8UDQk9PtoIFClkFwxsCXPhHbrdcq9luhLgE2Lccnbz/ALx4KDhR0UkqXfOOtIIsLxBGhV5c4ENHnP5LgZzQBeFhRJYZucuJirMjrKvmRsAFrT/0pJ0jwk03U3Mbey3Thqf0v4QvkzalGMgaKCg/YEJIBCQ53UgAPkS3ofKJdhpYXnSA+a0m4ZYsm/QXjjWNsKBe8g0pqegZSbAceXSJZWkqXaPDRaXvxEw2XufEbtg58Rz4wfBzPa7IdlXY2Fr2Z61CR8KpBNW35RdXTh4xYSvytVZDHndrsE3ygw62/tDHD8OZHgJfieKbEwm66IgqpG4EEZXiUpzzFum6hHHkhztJulXnB7jIeTwCSi4lg0TMWYNAfvWqSsdVvTCB0jg0Ci7UrouC2bkIpX6lTkNBMiF21hN26CChtVLUlKVWUSMnY8eBvFvNYNnothC5rrDdNf8AalpQQE7+bOrrrHtiuvo3lVTaX/KS2XxEeHaEN4M1O33+iQxovDvvw/8AIICqbvLJZuPhaPoUApgXyPF6yO8yr8hUdcFWPCnq5m7TzDf7EJYk0D5FFwrC6VumlhB8AokBIWR2iHJ1bg+bRhpu4AF9XwLAW2mSkrEg7tgD5eHCFXSZhSsBHlNovJklSVXALWfoT7CBOtoJBpw68q1U2uoi9lHLZTWD68ufsB0jQYPFMxcIdQvmuSMyurks/syblWT25wwcPGbtoQy0HZQrpE6QM4aI7IZjC0XIVoE26h45+SYdio9kEPqKydLcqpypOboVvf8Abug+ULTYV7BbRa4IrOpVGRtShSmEtYOTWz4ZvCTZQDRCMcA4iwQj1KVTE7zNyJv5COidqC/BOaaUiUKN931iYmaaUDhHhbur9PqI8cRERuoflJRyWETSDdJbwiDZ4gKGgXXYaYmzuplTtHb5wCTEtPdajwYJwIc9bpSch92hbUaJ6xuVhKDrny9IiL5rxcOSwZfOO2vArAl2Me3Xb1WyJBUWicbC40FF8gYLW5l8ReOO7prmuB17bJG/EaePggA5mJYfV9lRxP8AjQLZ+h+FLuO0q6uXAeA+cNk533yCrw3s2VzKs4jU7iX1i9wLjDE6X3BZziLRPOyHobKp4aVrBUpRbQQ3wzh/a3I8aG/v3oHEuIFhEcfKvv3IvIqFCWqWN1lakXDXsfCLKXgsBYRHofikI+Lzh4L9fklSbIWmeRMDOQQcwQ+YMZjFYaTDmnj6FaHD4mOduZh8+oT9gRcfesZ6XRyYldYACYgTCmVL2h0tW8HzJPhnFk4rd6N06Ijh6RMBIJGYcjRyHAfgPWDRR5xaVmcY6sIXtNLKZJBZwtI8QpMGwYy4hoPX+EvjXB+GeW9AfmEuyMz1PvH0SL2B5BfIsX/kd5lE6cRyR1C1X5czqsDxOy3xSUpVLNCdGLdXEJYkWCOoITGAvPm5NIJ9FVw1BMpJQxcDXlGDxjhmX1zh4BZYR3CKZKDvKuvTgOnPnFU7GEGmqxfDomGnZYUFC7emh6iCRlsjXZhqlH2wgt2QubIUhTsWBtwP1zgWFmfhZrO336JsObI2lOV5HMxrmzlwBKVI1pZSsM+vuYYjIKE7QqVESukElQVCgm5IAJA5OSw9beMdtTaL0A1VarwqWsuUgK/ULHzhaaCOUd8fVcZiHR6hR01HNQFbjrGbjMcm1PSKubhr26xlNDEscRn0Q3EdpEyU7xfedgi4L8GN4rWdrfknA2I6WhSMeqF3ISl8he0TmgoC+eqO1rRsEYQuqSAewoG4uQfWFA0jmouMZOy9+21AsZL62IMTMdiggisxJOnT+14YuoEvKWPD6R78uasfJQDrdlI95qvLqpEbQJ1Kh1SofKPOYQNAVJkJJNlteCkTtBJJuseYEc73RTOH6FToxmScljziFle/LvVlGIoayh5wVrsoQnQE7hQ1eLICCd9LjnErLl4RZTrsucV+IGqqeKJfqdPX2hhseRviUtLJnd4BFZQ084djiIaCq2R9kuKC49dSQdS3q0W8ze42FnLU+az0LzmfiH89B5BEJaQOyBYRq8P3YgAKWZe4ucXO3U6JRgkUuYePNQlAad9OX1WyqMLDK6jkRqIHiMOyeMsk1B+XkuRYp8D88e/qiOz6WF83byj5nioTFI9h5WFsmzCRrXDmj82qSmxIyfMRV7JuLDmQZgq6CyOd8osSbC18cbc11urOHTVF0kAd3dZ3Ia5PN4NE41QXJ2NHe81X2qlj4S1KF3BHDvJ0g+GA/MNJ6pDFOIwjw0/tSrL7x6n3j6DAe43yXyjGf5XeZRenT2QRxbn5RF72h2U+arHMJsonRy3ExB1YNzv9IXmN04KUJyZmHckD32lHDphlLKCeyondP6VcOh9+sYaaNsgLT7l9H4TxHIQ0+SZqecS18ozWIjLD5LbscHtsc0Wo6q4PD2iEE+VwPxS00VghG6iTvoZ+Yi1lb2jKVcx+R1paxGcZLlXd15czyyhrhuIv9F/u+ialkY1naHbmp6eoSoBSS76RctFaoLqcLarKDn6f3hhpJ8ko4UsKIKN1bFwxtYvbL5R0nKFEPOa2rMkMLk2HjHWt5rxIKYaCnCJYGuZ6m8S20UXOtyT/AMQ8AlzECoCWmyiLj8ySQFBXFgXB5QtjIWuiLhuE5g3ASC0piW0UFLQPqkwU9W8pLd6wPG0Ae3VIDclGaYLCLpUCRwvHNUAlpOhVOgolqVNUsG6nS7hgwDDxBPjHmucNl2UxmgVbThwe4Pp9IKyR107ZLyNbVt3VeowtJ/KD1SD8oG9xJ0CYjdlGpQ6r2el5/BSegAiIzdUdst81XVs3LOQWl+C1D5x1srht6KLqO6T9sNnp0gfESta5RsXJJQTYA8QTYHw62EMjXjbVITNIO+i3wWi3EJTr3ldTp4ZR4G32gOGVmVHpQe0XWEwry3tjss7jcbGH9gLs/fuQbaCS0yUP3iPSCQubI4A+0ShYlpjiNbAIpKSAWjY7BY1xJCke8eA0UN1sA0cK4dVdwiyXZ7kx8z4tIHYmV3iVtcBHcbG+AV79lEx1EkcALMB9nziifGb1WkjxJgYGNANb+ajpj2S/Gw5cfOLUkUtHVEAK1TSCFfEASAUi7HeJ68MrR0aKD3gjIf6XtpVvSTH71r/zAw1hnASsvqPVVeNYTDJX/U+iU93tnrG+wwtgXyrGaSuRKmygzwLVVJuieGHtHwheYaILjVHxQSuoSSsbrhzkeZjCuHeK1sc1EELGF1J7qrKFi+o0VFfjIA8Zgt5wjH52USj0pcZx7cpoq/OqY8Ln7yG1Fj00i2wkmaOjuFU4iPK+1pitGFpJZ7MRxESlaQc7dwvRPGrHbFc+nSl08wiWogZgHIjgRGlwWIbiYs3Pn5rEY12K4PiSxh7h1beoI+o2PxV6i2lA7M0NzzH9IZ9lWuF45BiBUgyn5Jgl1iJiRut4XePPZmCsWijmB0VmklqmEW/i4MPnBGOJC8dN01INmaO62oc7Spt/iSUSxIftzdOCQQVHxyHjwhfFvIhIHNHw0rBM1hOp2HVJ7uIoTotJdhHtkt0FZU2jP4vfygchAAVVP2mci9DqNNvNNJAa0QCX15rUxwqS13Y8XXuvLaOWvLVXSOroWhSDpEVK0A29mBNJ8O29NUkAckqCyf8At9RBWOLNVxre0drsEoSpLANDMdkJaR4tG6ClBBUSzXAGv20aNszRGINMtHX6V05LLvw57Y4jUOJFi/vfmgm1Uv8AxJB4r/8AEvAsA25mDxReJOHYvI6KwnMxtisSdlkmPLiyTbwiDlytUSwpPYTHyrFuzFx6k+q3WG7paigTFZn6q0zBD5c3steLI0Ati1t6onQS91OZL3u1n0HIQQDRKyut2yqbU3p5nID3EEhvtm+Y9UvKP0ZP/i70KWZZdZEfQcM6mBfI+IDLK5FaUaBoM8qpe07nmiOGDttAZj3UvWZwC0kEFS0n9R9zGNnip581dQzclTxfCylpiBcZjlqIUdY3V/gsUYiCsUVXvARRY3DkWQvouDxDZWAhG8On7pF2+/aBYDE/ly4EA5hWvLoR5IfEMJ+YDacQWkO0O9cj1BTIkxcNosAFXsq7UOKT9raDslSeo5HhCmGmOEnzftOhRcbgW8RwpiPtDVp8fodj8VzufWvaNKZRVhfP2YJ4cWnfms4bVFKuytSSToflEWyje09E7FwuDYfhyT1gG0UyQkhQ30kuTYK+hgMeNyuJIu1qXMcQM1Wji9rgpB+GhTizqsA+tvrFjFLHNoDXqqTinE5ME3uRk/8AuNZfkb+NIBOpzULK5naUdTpwbg3CGTECKWFn4lM6TtXu1+9vJD8SqRTqAWkqSQe0CxcaMbHj4GKbE4ENNtX0T8Lccl4gwxSO77fmPv8AhWMP2mpEgArKOLpUf+IMUs+Amc++S1pJAo7phk7UUqsqhHiSn3AggilF91JmInqrsvFZSu7OlnotP1gTo5ByK72ZG4VqXPHEHxiFEbqBbakEyOgWolqyViPUvUvbwzJAAzjoGqib1XOMdxb9pnqnf6YdMofuj8382fRoZLAXLzbazKFmnnFVgGH28Nk00AJZuHawko3SyAwGVo629krJVoFtagCZTjmfb+sX2BJkna5+5P8AQWex8bYoXNZt/dlZlpBUztzPtGrJIGyyZNNtS1cgIIDvZ3iMb8wtRY7MFWmq7JgWMf2cD39Gn0TGHZmma3qR6o3hquwI+RzyXotu0Ura514C1uYWvOlo0qiUgJ1f05X84tJAAt5A8uV2jDLVLEwrYJJdm7V7MPt4M5rWuLQbCDndJEJHsy2Tpz0NL21I/wCnmBr7vm2UdZ/kb5j1S9fpv8nehSeUjfNuHsI+gYT/ABhfKMe4iZ1H7pF6aGXhUcmqJ0YIXf7yhaQ2zRBkaWUCqiJ7Tl/xq9zGTnHePmVYNOV4KPU6t8MA7wm69lcQkFLu0FGaaYlbbstZY/uqOR6HLq3GFcTDm2C1PBscWOyOVukqHjPzRFr1s43h7LTHh9VvIA1Tn00MWWCPaN11rcfyqzFsyO00vY+KpYxNSUqScjEZwDbRqOSawocKcRRXHsal7s1R53b3iwwjrblKqeLYYZ+1Zz3+qJ4NQkJ31d5QsOA+picjrNBCwsPZtzu3KY6SmJDRA6IhNlNuG0qUywN0XF7ZxGyDag9oc0g7LMyiCQ6BbNoucJjs3cfv1Xz7jfAiwmbDagbt5jxHh6eW3PvxAmOlDZ7wbrcfOJ4t+i9+GS6OYuHT6LfZjZZJAXO7x0z3c8vLOMxxLFuiFN8Pmt7hcV2zcw6kfDRdCkYbJKAjcSUjQgH3EUrOJuBGnzTOY3dqDaD8PKeZKKpDypiQ4AuhRZ2KNOo9Y0DMa+MW7UIUPEZm6Xp8/iuJGevmD6vwi0c/MjHHyPNAK7SVNX+SfMTy+Ir2doG0NfsE43BYp7bdTfvwV6Vi2JB2nzFNmCyvcR38uw8kCfDYqFufNp99QsysZqakFM6aooyIZKd48CwD9IDJGxujRql8NJLKbcdAilLTb17gRJkY2TLpA3ZGaSnDgEFuUT1sBBc3MCUZSBbR+POO5SCknDRK+2CkirlISd4AKIPG6Q/SLfhp/wDUA8tvRUnFNMNXv+NrUxsbWQW6Jx3d1VwMjqOh4coG1lGwpOtQzz2W4ke8V/GpMmCkPWh8SAm+HMzYlv3yRyjLJEfJpz3qWxqlvMmXjscha2qUHQ5ja8Jyt3spc8yw4ZxaOJK3cMbQACV7ZQFpi1NvFbHNxujL1fxiTNrRuIkZmsGwCv7QzB+zzRqUGCtIDm+Y9VWlhyu6UfRJ47x8PYR9Bwh7gXybiIqUorT6Q05UkiJYentiFpj3UAiyB4qpTYeqbUTgDuhKy5Z7k2AGpjNzs75Kuo8P2m/QJ1wvC0yg6lEk+AAhMMoq0iiawKrtUZC6WchZsUFm0Iukjm4EeLbTULsrxS5vgGIEjdV302PMaGKTH4XmFtuG4vMMrkx02Ibhd+sUkZdE+wr10bZG0hu0mMACxi3Y8uaBWiWLQwFKmG0pmr3190HzPDpDLRWyQmeK1TTT07wQNpIOfmR6ipMo65qgHaJgp5FukeMZq0NsoJoKwlHkIjSi1jWkkbndcm21r5ZrRuXQhYJ4bwbeboX8YblzOhynelSR4Rkc8r2aA/ZTBSLUi4AKC5LZhg7c3+cUMoZPHlJp2g8/9J3CNkieABbSSfL/AGUeo0q7yVHtEcGbO4Py4xWNliH6cgGl+d7af2rrMCm3C5hVLG8XORiyYWvZpsk8SzK6wuA7S4d8GvnS2/1CR0X2h7xYQPLsO0c9vhorXhEYdiQfC0Qw3B1LsP5lXz4AfesWsOHLBqtS8iId5MqcJTLSyNRd7k+OkNiMVYWbfxF3bGGdttOxA28wg0yT8JSmAY9op4nLP9TCByRh2qM7hzWsuDZS0tWkh0NfMHSFtWnRV8kdnK/cItSYjL3kjdWCogHIhIOR4m/ARFx11QXhzW6bIrPWhY7Bdix5EaNEnd4ABKNdRJK5zPrBOr5hBdMsbg5sbnzBiy4awtkobgKh4zJmhvqUYManCSPkiDnjVZRakQzQXVFOPalj972B+sZn8US5cGGjm4ehKtOEtucnoEekqtHzOVvMrWZSBZUc2YxgZ12XSAsYfOd942cA/MxcskvdfQJow32UToCJZYrJSzZC5ckqfPgIOx7QadskpgXiwNfvRR49/wC3mm3cPtHm+0PMKA0B8j6JYlZudUj2EfRsIAGr45xBxdJZRWmhl6ppETw0n4gZn5wrP7CE28wrqvSsclyJk9K0q3vibwKWLuA4LtGdmBLtFrIYiWNcOYUNdtqkjsoU/MhvQwAhMDDuduUs4vj0yakpUwSS+bkto/CIupNwYcMN7pb/AGsomBacx6jhCsgDxSs4XFhBCYDiQKQoaiKSbDd5aWDF90IQsLnLCR/YakweJlaLk03MpmoaUABKRYZfU84aDKVVJJmKYKGm4x3c6IZIaLKO0siJkVoUoHGTUbIigWEcLrCM1gZoENxqvCE7gPaVwzANn6xNkUjhbB8dlXY/iMGH7kjiCRyqwCasXe29eC5LtJhSpR3knel8TmnkePWGnsfQLhSRwePhkd2bXWeRqr93I9R8E17N1O/IScyw8xY+0ZfEMySuarqE6JjoFslhpFJMD21lWEdEhHMCqC6kk8CPV/lFxhD3S1HxcbaBCQvxcwzdqpNQBZaShXVF0+YJ/wBsN4d2UuZ4gj0/hH4G79WlYwshEtO7du8NXOZ6RpACQFeYgF7yHK2ZyVasfL0gjeiVdAANRp980PrqZwzZfbGJ8tEeN4Y6xz5IAjDJgmMkXtb9Q1ILs4F2hSYhupChjoYZ4y4aHr0P0Wf2lIzU38QY9RxEe7BrxbD8Vk5p5cM7JO33jYqedtciXJWkKde5uywEsQovdSmYgO7m8cY0sOtaJaaRsje7zSnsontq8PnFrwgXMbVHxjSJoCbwLPGiOJZE8REakEj3fysyd6WiobtdCjAeajkCfNvpGL/Fj+7GzzPorzg0dlzvJHki0fPydwtIG8yqk9V4gNVEqrgGJCfLY2Wnvjnx6H6xoMVhww93b70Ww4ZjjiIxm9oaH6php53Y+Fuh80k5jj1uX8IFmtmWtUy+On9pf396IPtdUGVRzEksVskAg3cspjpZ4Ng2kyhp62k8fKGwOeOlfHRDxZXgI+h4clppfH8U4POZFaY2hom1USbohh5ZYheYW1CuiD4pO2qqJn7ZOQgfmF+qEmMpiZcsjgvoXD8PngYa5fyqEjC5iy6lGEHT66K5jwellTV+GEJ7Kr6gwMYk80R2A5tQmXI4iGGEOFhJSNdGacppDp7PHIc4HPFYsI+FnynKdimPDaLcDfmPePy8IA1uUJmSQuTDh0rlErvZCqjaO00iJN01QZe/3OXNF6VIGYiW264RyCgxavRIlbxzyA4nQD3jkcedwCDjMUMPE6R3u8SlNNQpZKlFybxewAAZRsF82xcjpZDI82TuqWLISpCg2n2IFiBZFHromcESwElp3GvQ6kfEePLZCdjZ26Zkk5oU4/hV/WMzxCPLJmPNb3BSiSMOHNOeHrzB8/6eUUON7PKMrdet/wAUn2WOaY8KSAsHjaIYOc5wFOTEEsoqn+JNB8WiWQO1LIWOTZ+hVFsTle13u+P9ovBp8mKHiuaYdUkMQWOoOStCI0kEmZoW8kYHt7w/pG6aamZkWUMwcx/SGQLVfI1zNDqFmbUkBTi4u2hb+0cArRQ7IadFHUy0lnLHN3u/XS8QcOgQGukbeUX0CXsYpwAADvZvcm5bLmbnqYDTh3l5+GbiGFsjav5JRxCSUl3ce3WPE2spisG7DOynbkUU2S7yjzHzi54MLkPuWZ417LR5preNK6Jj3BxGo2WaURMFKmg9ZWzhP3UTFJSAOyMiq5c8cxGH/Ej2mfLWwH8lbX8N4QPhtw0JP0RFOOT7AoSW5FL9YyfZxC1qv+NAByAqnPx+aFH/AKceEw/NMFGGhI1d8v7VXJgpc2ydaTCUIYyxuKH5mF+RGo5Rs5IGSsyuCOx4jIIUVbPMsmzq4gt/aKd3CnBxOZWZ4iC2sqSdqMWMxbLDBIdIF/PnBcPDHCTe/VVWMxbpQGHbp4owododBGtGjivmIPdROlyhj9qSk3ROi7wgMmyUdp8UBx2ahNRMJzJH/ECMTxE1M4fewX1T8PjNgo3Hx/8AIqpIqSo9kPFewPJ0V5JLHGNd1pic/dsoEOLPrHnDWuimx4LLu0HZ0uMxHI5DG9QnhEsaI4PSf6ihf8o/8vpD8kmmipooyDqmWhp3hYlNgJhoKaOhQc4XSKSZcEQWirPMq0S0QcURo5c1zXF8XNTNK7pSglCEnMMWJI4lvaGsJRNjZUHHM7QWO5K5IIASdD9t1ixgfdgjW/8ARWUxmHDKIOhFjz5j3LaoDhoIQHapVj3s0B6f16pckf4dYk5CYkpPUdoe3rFDxWLu2tdwSaxkTjTLuOcZfFsti0zTRTLQTMorIyW6hccAUcqpImS1JNwpJB6ERoSc8eYef8paN5ZICOS4OlJkLVKWllpUQyrhTOHTxGrZxoIcpaHN56rZ8O4sJf05DR+9QikmqO9ZIYBwxD+KiHbOxyhxmh1KsnMaW5s2p+9tgVNPWHJcA6tnx+WcFcvMJIrkthM3nBHziGqiWBptRVFEFJ4k5AZ+OkSqwhiYgkFKeLUpAIIuITcC00l+IQNliJCzsinvfxfIRecEHecV8t49QyjzTQsxplmgojnHidQpjZBqdW9OWptTfp2W9I+b8clzYuQ+NfDRfVeAwBuCjHUWffqrsx4oWi1pS4AUh8w3g4CUedV02UbRvGnTULPOGqHYnLdznzjhF2ugnLuue7R0+9P3f3Qff6RR4h+R5QREZHBMUwdodBGuaTm1XzpwABb4lEqYQ3+1ISIlR5+EAk2SkmyVcfpiutWNGT/xEY/iDLxLifD0C+l8Emy4BjRvr6lEaGjA+/u8JOcArAAuNrG0KEKldvTu8Xhd2ptNxOyikFwyQFC2Qz+kcazOdUy+cMZ3dyjtJJcwVxSTQmGip8uHvxiLdV1xpHKaVaDAJd2quy0xzMu5aQurxNBUUpOVj11hDETftCtcHhSBnd7lz/HWROKhYL/5D6j/AIw7wyTTIfcqj8S4cZBKPIqeinuAOEXzWAHMF87ne7LkPI38VcConSSKX8dDMsZoUFeD3ivxjA+Mq74TKWShNNJNcA9PWMlKywQtx4pswxrQlHAwboTnEhMUhVhFnHWWksd0o7W4HKm728kXuDqIuMIbiockZkhBXNK+mm0yncqR+oG7c/rDQfWhWjwXEy1uSTb73+qqrxENvPnnxd7P6ZQXtQrpuMj5clYpsUP6VEan+8QOJjB3UHYyMlFpNWLF2bLieFoYY8OFhTIbI226godiwC0lWrPyMRkAKg+msLUK2XYb98l+4EOcLncyQNA0J1Xzfj2HYQ5xOoBr4piIjX2saCoVlvCIE0UQC0FwqZZ+N/FRePlOOeZJXO6klfZuGxBkDR0AV5ZtCQKsyOZVGYLwYbJN51XT5CXEbvNpqs+vT6ax+82ibSDqhg8km1uHpXVrSNAkeYdvWMvxF36pHuVpgmWwlE5uCr3h2kAcS9vSLxvHMPmyuu/5WIn/AAzjCXSMAIJJAvWjrrotlzaeWohc7dA4JKn8soe/5eCqDgfj9FTj8PY8jvxkHzbVf/b+F5G0lMn/ACkzJhZu7ujxKrjwBhaXisZGmvyUovw3imv/AFCAPcfS/wCFSpgZk0zJmajpkNAPABoz085e4uO5Www+FbEwRt2Cvr7Ns7t/WFSSU2AAljFqpU2YJadLf1MdGq8dNkUoqUBIQnIZnidTBSQBSG2ybKPUNLlAt0XZMFJJZrWiY0QnFEpKYneiELKGbQVign4ctW7MWO9mUJNnA/VoPPRoawuFdM7TZSzAboBSUMlP5OABUSSNB55xbMZA1xadm0DoANdvO9vVTJkd7O6ixjZ6XPSACUKBcLBe+jg2Igz+HwO7zRR6hLSzOkYY5DYKXUyZklfw155gi4UOI+kC7NzDlKx+Pwpjdrsi6bd4EWcaPzgMokNdnW+t9PDxSEAgYXdu1x0OUChryu+Xkh+KSd5JtmIjMBVdVzCuLXX0VnZufvSkvmBun+Ut9POMliGZXEL6FC/PEHJzwibYRWu0cuO5popFw1EbSxQna9YRKEzgWPjl7esWmDfRLeq60WVy/GK3fBAygss3IKxiB5oVTYekaB+P04Qs6QnmrOMZAjWD4IqcoflQ91dM2jzBm2UZpsoRnaXCEJkAykAGXcjUp/N4jPzizwzw3urmBxbo5aJ0PqkDEKohLOxMMSuoJ3HTn9qpYRQzFErCt1D9SpuA+cKjFmF/dOqynEjGWEOFlH5MxaeJ6xawfiBzCO11Cx0jGE9FUxTFwApO4oKUCASzXs4OsWkvGYnRHs7JI+CbweAc57XWKBCzh4ZIHKPn0+rivq+C0jCsrygAT52VGYbwwNkjJ7S6tTp+/wCsblyzhK3mi3rHmmlAOXPkYgBX1D/u7vUBIjM49pcS6uasMDOBIWE8lfxfGrRWsiJNlWUkzWigloKM1bDx5CH2NVVLNeqM0FIMgLD1/rE3PAFBJ5STZR6XTMHIaAuF6lTa6tAhO0GIfDSwzMepeVPCaIpG8rvqz5DhBBoLUNyj9LT6QAmyjBtBMFFI5QQBQJRiTJsIJWiBdmlDi+JIppRmL0skfqUchEo2F7qC6SkanrFrWpcwgqXfp05Xy0YRpsM1nZgs5cvqoEG0RBBbWIzF4GRzAbU217TXVSvU83jkA/SJQtmDzfs0KHMHz5oUro3MFe1eviqON0Bmy0qSO2ntJ8rjx+QhiRoOvMKtxeH7aMt58kDp6pSgATlk7uOXKEislMxrdDZPp9+5ZqBaBPFoULg1wJF+HVUdnJm6ubLPEKHjY+wjN4+OnLdcNmbIw5dk74TNvFHMKITjtLTZRquDE4jSUcNbUO1dB8ejnSx3iglP8Se0n1Ah2J1PBXGlcWRIZKe0S6gL8zFhNFTCaTcM4zBqZsNwXfI3yyc2GZ+kIMYTurJ8tpyTRy5YCUpAAFiOcPtYAKSRe46qvMjwOtrp6Lj22FCaeoUj8h7Uv+E6eBt5Q0X5gjOnL91fwwf4Mvml/O8VjtZD5qg4m7RyMIlAi8ec1Y8vLTooqzDUzElJFsxxB4jgY9G9zDoVY8PxBjzSF21aHnZ5eSF00op7JzELTbr6zw6USQtcOammQIKzOyoTM4O3ZISe0urU5tG0c4luZo+OizxHJa10xkmCM2soJGq4vjE16iaoZ759C0UbjZKG494rNNNmzVBAuePAcTyEByDdEEr3aJtw/DgkBKepOpPGBudyCJsEw0kjd7sBzEHRd3Gq9itbuhS1lydT7R4uLtXLzWhooJRopZnTPir7oPZHE/Qe/SJNC8UyUUi94i5yk1qP0dNlHGhdLkbkSmgwCCTasLmBKSVFgA5JiViqUK1tKu0iTPlKIy3SUDgQ/raO6iipNrXqlTDpu+l8lNu9L3i3wmI7OmnUG/s+S87UWEYpZvaIOVvbhF3G5r2At2SrxRoqWlqJhmrBRuywwQtwSu1+zoIGbeaYar7/AKXqyi3BF0acoIBQQrtLeOUXw1iYO6sseSv6/KE5Y8psbKi4rhte0aPNQTHZ4A4LPjQoQlW5UoOQWCk+OXqBFPxBli1puCzU7KnfApa5hG6LOxUbDz1jOzRarQT91O1BRXuq0QbElbRNctCQSbAXJOjQ0yLMQBuoOc1jSToAuY45giFUxXJSzErT0clL+ka9sGeHstLofFUTcVlkGIFka15feqjwmsC0JOTgW4coz72Frsp5LXwyh7Q4c0y0k/fQxzEEY4EUvPbRtVpxLxBx6LrW9Uj/AIi0oXK3vzS7g+hHj8hBGHkhyAjVDKJLS5Q4JT7CEAbkJ8VScRP6bkWkQZ6ykmilmQJDBQeo758IDPuvr/4ce52CaStVwuFonbKhMzhhuyr37rq0oWjcqgabCEY5VbiFRGaQ9mVECtVyPdK1skOpSiw4kmKFLnU6JxwfCxLS2aj31fIchAHvtMtYGDxTHSU7CAOK9WtretqCgbqQ6yCRwHMnSI2pht6lKuJVKqiYJYPZHeI04xMDVc8EYoaYWADAWESJ0XgNUfoaaBbomyN08loOwUhOKvISY7doaXcYrTNWJMsuHZR0PjwF4ZwpDO8NXfx1SuLYZBlOjdzqbvltyU60hKOnvAnEAappoJK5/MHwago/Ku45HT75Q3gntzWQuO7rstorJmRfsa0tGiE+wURkrcQ001pSAdVeppmkeO6iVLUSQtBSq4I9YWmBc05RZ5efJeyMkGR+x3S4JZSrcVplzfWFG2QL36LF4/Cuw0zmfPqOS0q8MSscxcHgRAZYA8UUvh8Y+FwcE34ZXSyhKQNxgAAQ2VuhjOTcPmYbq1rGcXw851dR8U14ZUpMtyodnvPpzPhCjWG6rVN521dpcx3HfjESZPce5/X/APn3jVcO4b2A7WT2uQ6f2s1j+JCd/YtvJzPX+vVWEIARu6ANDzCNwg2ctBI9RJNPUKl/kU6k8uI++cVnEoe/2g5q/wCC4numJx22RmhqWIPnFNVHRaarFFEp41GsTI5hCB5FJe2q/wDCX96x1qHIhMjJA5D5QlH7Sz+PdmYW+KLSxf0gz96CzMzrP3yW8whoFsoloAFWgk49s+HsIDMbK+vfhwD8jH5fyszIAFoXbIfMzhpuyrnnvLqYmhIaNo8FrcyoGtpopJG2eIfkTcnhCuLkpuVedoFSwLCfhDeIeYrP90fpHzMUz38gosYGandM1HTN8zAHFSrVEpaREV7dLe1GKN2EXWq1vSJ+C4FDg+H7oCM1Kuo8T9BHQVLZMNHTX5QIm0QI/TScrRJoUSdEQlpgpKEqOKVu4ncSe0oaaDjHmtJXHuAQukkEEMLQRumyGaOiq45iqEdgEFQ0fLhvc+UMMhLtTsgy4kMsblIuKTgovvOp3fnBXMDdkuyVxNlEsLrN9IOosesWmGmzNCbvM20TpZ/aYgtoXtzizBS5RmlBJt48oG6U1dLhCIbjCIF5rULg3Q/FaLeTvJ7ybt+oajnAJcrNa/n49ElxLCnExEt3b6dEOppjxyliJGUriDziJ0QHeSp43IWZJ+GpQ3e1ugkBYGYIFjx6iAujGj61T2FxREpY4912nh4acljDK6yJg8fnFiH547C4WdnLRTZJmuxhVzHZhQ96cbKA60L2lo9+XvJ76Lp+Y8coM+ISsLSvRz9hMHjYb+SDYdUOAfvpGWmaWOorf4ecSMBCYKOdvApOmUAaeSO8c0m7ck/DUOJA9Yk0nmgy1SoSxcQrF1WW4gbaUTlGOrPuW05VojWqkwudTUHX3j4e0Al3X178PDLgYx5+pWyxaAjdXztkPmZw03ZV0ntJ/wAXrEoSSeEbSTIG25Z5ruSUaWSVrM1fePdHAcesZ2eVzjVo7a9ohH6Oms936WA6wmJMziAuvblaCUVkyiMhp9jrEgCRagAEOxbEUy5alFwf0qax8I9lBFqRJGiW8KkKUozl95XdB0HHqfbrElEDmmWhp9fAfOBuPJEHVH6SnsB4mJgKBKLU8uCIRK9V1IQl/IcTHgMxoLxNBJOJbTSJJUVK+JMe4Qx8CcgPWG2toVySjiL6lLOI7W1M5wgfDTwRn4r+jR3O1q4Gud/SFIpJqsyYG7EKbcMeinRgxbtKvwgJnJ2RhhhzWKVZkzGPdVY8uBhzCYmnaqOTKUwJUBdyDYdb5RpY3Zmpd4TZS1AEtKUixZRLB3a9+F4KItbO6TzkurkFMZmscLM242TA02V+nQlabwu5rmnQr10l3GqX4M0FPcW7cjmR8/7QDNl7qy3F8HkfnbsfkVGhd+seLrWfc1WXsI4XaGuSgGai+aX5aPhTlS/yK7aPHNPgfRonh30S089lZvPaxiTmND9femHDK5gEnS3hDbwA3MeSTc8tKvGpBiIc0julFjlDnUUqT/8ABnEflWXHXUfPzin4rh9e06rUcBxtt7I8tvJFaWpa8UB01WllnyMLjtzQLbRYUEEfmWn3gxrKShynuqnL70LN0WUxp7iIyY8VSuXpqYJ2D2tDyNDsj4RpdKAEKnq/xV2s4byEJzAA0vsnCGBuHYPvdeWbQuN1aPQ+ZnDLdlWSnvI/i8wrMsKyUQ4jW440DSzcDzJC17tyArNGnWMtM42B1KsominOPIWE0y0BMgADNlHi7t7QUtGUUly43qopimBaC7BQHJIuKK+LUplrukXbiwcPAwACaU3HMRaMSEx07L3NMWHygWHCBt1K67RF5KYOAhEq0DHiuBcq22xObMrJkgrIlo3QEps7oSok8S6ulhBY+6ywgSd59FQ4fhErUP1jrbcCSUKR3ZkABE00iALCF3DS05EbNKT4IgRTAVeegPHAV0hCsalBngzDql3rfDJpMsE5jXo7GNJgnksBSr9k7UqWloA/SIumGxaVpTJMSK8zZE8N7p6/SFZvaXUN2n/yVcmUORBAt4E+cAlaDGT0SmPja+A34IHIMKsdYBWMxLAyRzRyJV0GC80mQh2Op7CV/mStLH+IgEdL+ggZOt9CnsJ7WXkQb9ykp1Msc4s2HVDcAWm0R3om5raukmN0Ix9PZUdQHHIjIwpIBJG4OVvhnGKZpaq9PNJA5j3AMZF4X0JmoQ/aBZJlDTfHvEf2lQxWkZPgVtIPagayON9kBEUGwMeY0OeAVUneluoWeHZiaY3kFacIYDKCUFUe2fvQRVYkd8r65w8fpBZXCwTrtkPm5wy3ZVsntL//2Q==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21508" name="AutoShape 4" descr="data:image/jpeg;base64,/9j/4AAQSkZJRgABAQAAAQABAAD/2wCEAAkGBxMTEhUTExMWFhUXGR0YFxgYGBcYGhcaGBgWFxgYGBUdHSggGBolHhgXIjEhJSkrLi4uGB8zODMtNygtLisBCgoKDg0OGxAQGy0mICUtLS0tLS0tLS0tLS0vLS0tLS0tLS0tLS0tLS0tLS0tLS0tLS0tLS0tLS0tLS0tLS0tLf/AABEIALwBDAMBEQACEQEDEQH/xAAcAAACAgMBAQAAAAAAAAAAAAAFBgMEAQIHAAj/xABCEAABAgQDBQYEAwYFAwUAAAABAhEAAwQhBTFBBhJRYXEiMoGRobETwdHwB0JSFGJyguHxIzNDkrIkosIVNFOT4v/EABwBAAIDAQEBAQAAAAAAAAAAAAMEAgUGAQAHCP/EADsRAAEEAAQDBQYGAgIBBQEAAAEAAgMRBBIhMQVBURMiYXGxMoGRodHwBhQjQsHhM/EVUrIkYnKS0hb/2gAMAwEAAhEDEQA/AFybVKE9K5SSopLkJD2yI8nh+Fj3O7otIZe7RT7guPqA3DLUBndgfJ4O/ByO10RWNpHafHEKs9+GvlCL4nNNEIpbSISq8GzwOlFANvqlpYGiSF9d0gt6RMhcBUOHT0TkhUtQIPpyPAx0EVqoG70TfQEIHPUwMuUw2lvVzrGBvvkptrmkPbeZvSt06kdbXPyh3h8XbP12ASHEZTFHpuSkFatGiwfEAdAqpkj3buK6/s5R7qSs5nLkIqpSQKCvmDVFZs7dubJGZ4f0gcbS/Qbr0jgzU7LdCgoOCCDqLiOOaWmiFNrmvFtNhZKBHgvKSlkgrfheJL1Lk+19HuVk9KbDe3gBpvAKPqYvsLmdCCszjcrZ3BAaUK+Juq1HZfIng+lnPhE2l4dR5qDshZmHLdGKaSEqCjc+kNxgPGYHqEnPmaDGRvR8x57UmBbG6QwIbPlfwgLTpRSBHetorlr1pafAP20T7QLjoJGmiNVjdDc9eDWa/nHrN+CGKrx5/wALYmOAKbpQSqCxeGAugrCFkOxZwx6HSPEXuphxGyxElFavHlJYLHWOrrd1epEtL63+ULyOGbyUHsc5waBZOyV1MFFm3XLW0e0YGaW5HFu1mviv0DhcIRC0SDvUL861QnFKcC7M/r4RKKc7FJY7hkbhmj0PyUOF0W8pyH4D5wzmB2VB2RYe8mWSjdygTieSIACoaiPLoS7WUgKiYIClXtspkoVhCQlOfqTGjE0cbQ1qWEeUWj1HhyyQVWUcki58TAvzOU93UqDp9KaEXm7MGYO+UL0IALeDX6QKScubRAURK4iioqfBquUsH4qZiRnYpPuYS0u14usUhO1kmsnEASDuDUEEnwiJdqvckryZlRTK3wiYjiFJUAfT1iLgHBdbYTvs9tgiaGUplcDC7i5u6OAHahMYxJLOVBuL5RJji40NVF4DRZSJtNiHx5zp/wAtIZPPirxPoBGmwcHZR+J3WXx2JE0mmw2QKdLGfCCyNFIEbyCukYNtPIWhKUrDgAEZHLhGZkzNPeWriLXt7qI1MxE0Ab2Wba2yMSgxXZEkIWLwfbtDXWP58FPhyJcsHcceJI8A8SmxTpjblHDYGPDCmDfxKvoW+sDGqYpXqEZnwHPnElwFcw2vxeV+1zkuHCt031SkA+0XmDdlibbvcsvxGIvncQz32enRK9dXy1Bt4WuOUFnkDqp2yFh4Xsvu7regxBMzu97Ip+Y4iE240xmzy+Y+o5KzPD2ygNGx2H/V3/5PNOMmUooHhnaG+1jDib3VOcHiHMAI1BrndDYHw3+6UkuQdYi+dnUI0GCno2Dv7vgsz0Iu5SnqQPSF24mnWXiumiefwsPYQ2E5q3Acdb6DSvVU5tdTJ706VbP/ABE/WDDFxn94+ISr+DTCv0HfB2qFLrEG4U/RyPSHDioW7vCQGCnO0Z+C0FYnK/XdWfQCAHHwNN57TDeG4hwrJXiolV4/TM/+tf0gv/IYf/sof8Zif+vzCx+1k5S5v+wiIHiUXJEbwuc9FgVS8vgzf9scPEY96P370RvC5drA+P0V6ok1K0AS5O6k2JWtALcGckRW4+eaZhZEKB3PPyWh/DuAwOExAxOMfbh7IANA9T49Om6A1QmS1FKmBFiDoWeMq5jmuyndfXoXYeWMPabB2IQOtqFTViW/lo2cGjaqniOIZHoxMVFIAYCwb2EM7aLJucXG1OojIRFTGgUKgDaJgWoOdWqA1sxlkOzR0IbjrqjuygC6iW92dXilJI9faNBKA26Vc6TNCPGl0nBkAzFW0+cI1QQhujbMQMnt1LE59AYG5yI1qsSJQKQfvx5wPNamW0sTKcRBSpUp1MnURygV1Bq/B6dV1SkE8WD+ecRLAvZiClPHsLCElUsqLXKSokN+6CfSHcDLHEacB5pDHxSSttpPklw1wAi0fjA0UNSqiHAPkN7DqrWB0X7QoqWWlpLfxHNvAM/UQpJinEJ+LANa7e084FSSgoboSEpzy8mivcRuVaMbWgWuK4IgkqkTFSVful0HrLPZ8mgGYXqLRMp/aa++iV6zEq6mLqQJqf1JHuB9IIGxO9kkHxQy+VvtAEeCxSfiQnJQI9YG4OaaRm04Xsmen/EeXOmCTSpUph2pqhuoSOISbqVwDAQbMK0Q8hRZUqUvtMHNz1OcKvfRpEazwUS6KXwHpAHSnqithHRapwuWdBA+0d1RuzZ0UwwZDghIccvTpEDI67BRGtACWdq5CqSakyyyZiXHV+0noCR5iI4pluD+RC1PBXMxMBZILLD/AKKWq2vUUkFiOBA984Exqszg42uzt380uyUpVPlgpDFaX53EOxnUWq3iDP03HwXZaDDkmUi35R63gmKzB+Y81jcPlLarZTjDU/pELdojmO1IKBP6YIJEIxLIoRwiYkKiYgt/2BPCDtkKAY1g0QGkFbM4agqJiad0lfizQmXJl1ASx3txXRQLP0I9YJiIg9mcbj79VYcL4lJhs0IOh28D/YSRgFHb4hzVl0hMBGllLtSmKWwc8o9aDlNKBUzM+URU91Rq6gARNqg+ksz55KiYIlSmDAa34UxEzRJv0NlehMXsx2VbhGZ2Oauz4EgbvxAQd8AgjhCT+iI1tHVG0JELUjqWnl7oZ3cvfnp0ERAoLxNlbTI6uBDquY0RK6lfG63dSSIg7RSa2yk+or1KuTaBEko4jCXMNwlRG/PO6CeygWURxUdOmfSCmcjQLwgzbpow+hO4Al0pv2dBz8Y4SXakrrWNaapWEUJH5iPExANs1aKdBoFhcpYDhSm4uYG6wptYDoskm3aUepiNhS7MdFWmYRIWXVJQpWpKAT5xJrz1UDE3ovScMloshCUD90NeJ5yuCIclbBmgAb6mjxo7qIYBstSqbpMI8jEezZ0Urcp5FTPAB+K3gPDSIljAvDMiuGY3PCmUUrHRvUfSPdg07LmYjdUvxJrEzZNMtLgoUtKk8N4JIfiOybwXsA9gaTsj4HiMmDlc5gsOr5f7XPaipIHd8YEcIBzVt/8A0L3DVnz/AKQiZOLhQsQXHhlHhFXNLy8WMgILV9AbOnekIVxSPYH5xzGusNHgqnDspzj4okJYhJoTJWxlwSlBRTZoSpCSD2yQDoCElV/AHygrRSg7VWCgQcIBWN2CBDKA/iXTIXQzEr1KG/i+IhofumO8j/XzSsYuRtdf9/Jc9w+RvEISNNOAHlFcNdFanqsL4CIFFIQnEasJLPHUKqNoRXVW8OyCfAxMILihu4eB8jErQ10KRsilKf8ANUom+QA8rmOScVk2DQrvC8Dhj3cT8ExbLqnUyUp30qSz/DVmniAsWz5R5vEM2pC9ieDR2TGT5lFaz8QZMhkz5M+VwVuBST0UknhlnBw9r9QVUy4OSLf4rMv8RJC070lMyZ/IU+qmEMx4WWQW0aKoxGLigdle7VT0e2QW+8goPCxPpBHYKZoukuzieHeauvNQVu0SFDsl4ROism6pdxrFUFHaLnhA3G0zE3VK9FWfEmFg4QH6HIeP0iOQ5SU1psiKA6gNTC9otaJmoJO4Ltf78YJmpAyAlWvhvkcohZB0KIaK1VLcBLnN2uz8W4x54zgLjXlhK2EgF8n1gjWZkF0pbvssKpRwjjmFtWpMma6wFqqlA4Dlx1/rHLU7PNYMgcjErXQolyWTbPp9Y8u6KU0wdyMrfVo7ooWVvLlXFomEMG1PWUIWkpUHCgQXHGzx54IOYLkbg620uX1EpKVKQpd0kpNtQWPtE70XueiGVMoaF/CIKS7bstXJNJKNh2Yq8S/9Qp2KMlqJftyP1DzECa61MxHoo14nL/8AkT/uETL6UeyPRa/+ry/1p/3CJNkI3XDhydgo1Y/IB7U6WP50/WGWOs67JV8dKvN2ppU51Eofzp+sFBIQi20rbVbRisUhMr/KRd8t9RtvfwgWD8Tyg7ps7co965Hh8hzH3IUZDB9OPygT2kbpiNwdso1JDEnw5RELpdaVMcLKjqG8p2wOkQqXLSoOyEj0EVb5XAmiuPaOaKq2bkm43hyd49+YePFeaxhGqkLsmzWEFeDeq17CKOqsiXw+2iLdkMO01Q7bWm+LSpRlvLlh9R2gS3NnEWGFAdMwH70Vbj/8D68PUIJLZPYTYCzDRo3MQzgABfJMSxwkcXam0RprMRBiwAUq+QqrtJgfxJa58pRQtObEhK7OXGh5xRY/CggvaNQLP31V3wniL2OEchtpNA9Cf4XOZyluyiSepL9IowbWxCYdl6aYgKJlqG8RmCLAWz6mCtljDCHFOYaI62N0yUFOSpwMvPq2cIZmk6Jjs3AVSMieoZpMeUMhtToqrZMfvOPclHIp5c5+XtEgoOaFKmewcZx3MRsVAwh3tLaZOta/OIqYYsTFuAx7WvrHmqRCx8UDQk9PtoIFClkFwxsCXPhHbrdcq9luhLgE2Lccnbz/ALx4KDhR0UkqXfOOtIIsLxBGhV5c4ENHnP5LgZzQBeFhRJYZucuJirMjrKvmRsAFrT/0pJ0jwk03U3Mbey3Thqf0v4QvkzalGMgaKCg/YEJIBCQ53UgAPkS3ofKJdhpYXnSA+a0m4ZYsm/QXjjWNsKBe8g0pqegZSbAceXSJZWkqXaPDRaXvxEw2XufEbtg58Rz4wfBzPa7IdlXY2Fr2Z61CR8KpBNW35RdXTh4xYSvytVZDHndrsE3ygw62/tDHD8OZHgJfieKbEwm66IgqpG4EEZXiUpzzFum6hHHkhztJulXnB7jIeTwCSi4lg0TMWYNAfvWqSsdVvTCB0jg0Ci7UrouC2bkIpX6lTkNBMiF21hN26CChtVLUlKVWUSMnY8eBvFvNYNnothC5rrDdNf8AalpQQE7+bOrrrHtiuvo3lVTaX/KS2XxEeHaEN4M1O33+iQxovDvvw/8AIICqbvLJZuPhaPoUApgXyPF6yO8yr8hUdcFWPCnq5m7TzDf7EJYk0D5FFwrC6VumlhB8AokBIWR2iHJ1bg+bRhpu4AF9XwLAW2mSkrEg7tgD5eHCFXSZhSsBHlNovJklSVXALWfoT7CBOtoJBpw68q1U2uoi9lHLZTWD68ufsB0jQYPFMxcIdQvmuSMyurks/syblWT25wwcPGbtoQy0HZQrpE6QM4aI7IZjC0XIVoE26h45+SYdio9kEPqKydLcqpypOboVvf8Abug+ULTYV7BbRa4IrOpVGRtShSmEtYOTWz4ZvCTZQDRCMcA4iwQj1KVTE7zNyJv5COidqC/BOaaUiUKN931iYmaaUDhHhbur9PqI8cRERuoflJRyWETSDdJbwiDZ4gKGgXXYaYmzuplTtHb5wCTEtPdajwYJwIc9bpSch92hbUaJ6xuVhKDrny9IiL5rxcOSwZfOO2vArAl2Me3Xb1WyJBUWicbC40FF8gYLW5l8ReOO7prmuB17bJG/EaePggA5mJYfV9lRxP8AjQLZ+h+FLuO0q6uXAeA+cNk533yCrw3s2VzKs4jU7iX1i9wLjDE6X3BZziLRPOyHobKp4aVrBUpRbQQ3wzh/a3I8aG/v3oHEuIFhEcfKvv3IvIqFCWqWN1lakXDXsfCLKXgsBYRHofikI+Lzh4L9fklSbIWmeRMDOQQcwQ+YMZjFYaTDmnj6FaHD4mOduZh8+oT9gRcfesZ6XRyYldYACYgTCmVL2h0tW8HzJPhnFk4rd6N06Ijh6RMBIJGYcjRyHAfgPWDRR5xaVmcY6sIXtNLKZJBZwtI8QpMGwYy4hoPX+EvjXB+GeW9AfmEuyMz1PvH0SL2B5BfIsX/kd5lE6cRyR1C1X5czqsDxOy3xSUpVLNCdGLdXEJYkWCOoITGAvPm5NIJ9FVw1BMpJQxcDXlGDxjhmX1zh4BZYR3CKZKDvKuvTgOnPnFU7GEGmqxfDomGnZYUFC7emh6iCRlsjXZhqlH2wgt2QubIUhTsWBtwP1zgWFmfhZrO336JsObI2lOV5HMxrmzlwBKVI1pZSsM+vuYYjIKE7QqVESukElQVCgm5IAJA5OSw9beMdtTaL0A1VarwqWsuUgK/ULHzhaaCOUd8fVcZiHR6hR01HNQFbjrGbjMcm1PSKubhr26xlNDEscRn0Q3EdpEyU7xfedgi4L8GN4rWdrfknA2I6WhSMeqF3ISl8he0TmgoC+eqO1rRsEYQuqSAewoG4uQfWFA0jmouMZOy9+21AsZL62IMTMdiggisxJOnT+14YuoEvKWPD6R78uasfJQDrdlI95qvLqpEbQJ1Kh1SofKPOYQNAVJkJJNlteCkTtBJJuseYEc73RTOH6FToxmScljziFle/LvVlGIoayh5wVrsoQnQE7hQ1eLICCd9LjnErLl4RZTrsucV+IGqqeKJfqdPX2hhseRviUtLJnd4BFZQ084djiIaCq2R9kuKC49dSQdS3q0W8ze42FnLU+az0LzmfiH89B5BEJaQOyBYRq8P3YgAKWZe4ucXO3U6JRgkUuYePNQlAad9OX1WyqMLDK6jkRqIHiMOyeMsk1B+XkuRYp8D88e/qiOz6WF83byj5nioTFI9h5WFsmzCRrXDmj82qSmxIyfMRV7JuLDmQZgq6CyOd8osSbC18cbc11urOHTVF0kAd3dZ3Ia5PN4NE41QXJ2NHe81X2qlj4S1KF3BHDvJ0g+GA/MNJ6pDFOIwjw0/tSrL7x6n3j6DAe43yXyjGf5XeZRenT2QRxbn5RF72h2U+arHMJsonRy3ExB1YNzv9IXmN04KUJyZmHckD32lHDphlLKCeyondP6VcOh9+sYaaNsgLT7l9H4TxHIQ0+SZqecS18ozWIjLD5LbscHtsc0Wo6q4PD2iEE+VwPxS00VghG6iTvoZ+Yi1lb2jKVcx+R1paxGcZLlXd15czyyhrhuIv9F/u+ialkY1naHbmp6eoSoBSS76RctFaoLqcLarKDn6f3hhpJ8ko4UsKIKN1bFwxtYvbL5R0nKFEPOa2rMkMLk2HjHWt5rxIKYaCnCJYGuZ6m8S20UXOtyT/AMQ8AlzECoCWmyiLj8ySQFBXFgXB5QtjIWuiLhuE5g3ASC0piW0UFLQPqkwU9W8pLd6wPG0Ae3VIDclGaYLCLpUCRwvHNUAlpOhVOgolqVNUsG6nS7hgwDDxBPjHmucNl2UxmgVbThwe4Pp9IKyR107ZLyNbVt3VeowtJ/KD1SD8oG9xJ0CYjdlGpQ6r2el5/BSegAiIzdUdst81XVs3LOQWl+C1D5x1srht6KLqO6T9sNnp0gfESta5RsXJJQTYA8QTYHw62EMjXjbVITNIO+i3wWi3EJTr3ldTp4ZR4G32gOGVmVHpQe0XWEwry3tjss7jcbGH9gLs/fuQbaCS0yUP3iPSCQubI4A+0ShYlpjiNbAIpKSAWjY7BY1xJCke8eA0UN1sA0cK4dVdwiyXZ7kx8z4tIHYmV3iVtcBHcbG+AV79lEx1EkcALMB9nziifGb1WkjxJgYGNANb+ajpj2S/Gw5cfOLUkUtHVEAK1TSCFfEASAUi7HeJ68MrR0aKD3gjIf6XtpVvSTH71r/zAw1hnASsvqPVVeNYTDJX/U+iU93tnrG+wwtgXyrGaSuRKmygzwLVVJuieGHtHwheYaILjVHxQSuoSSsbrhzkeZjCuHeK1sc1EELGF1J7qrKFi+o0VFfjIA8Zgt5wjH52USj0pcZx7cpoq/OqY8Ln7yG1Fj00i2wkmaOjuFU4iPK+1pitGFpJZ7MRxESlaQc7dwvRPGrHbFc+nSl08wiWogZgHIjgRGlwWIbiYs3Pn5rEY12K4PiSxh7h1beoI+o2PxV6i2lA7M0NzzH9IZ9lWuF45BiBUgyn5Jgl1iJiRut4XePPZmCsWijmB0VmklqmEW/i4MPnBGOJC8dN01INmaO62oc7Spt/iSUSxIftzdOCQQVHxyHjwhfFvIhIHNHw0rBM1hOp2HVJ7uIoTotJdhHtkt0FZU2jP4vfygchAAVVP2mci9DqNNvNNJAa0QCX15rUxwqS13Y8XXuvLaOWvLVXSOroWhSDpEVK0A29mBNJ8O29NUkAckqCyf8At9RBWOLNVxre0drsEoSpLANDMdkJaR4tG6ClBBUSzXAGv20aNszRGINMtHX6V05LLvw57Y4jUOJFi/vfmgm1Uv8AxJB4r/8AEvAsA25mDxReJOHYvI6KwnMxtisSdlkmPLiyTbwiDlytUSwpPYTHyrFuzFx6k+q3WG7paigTFZn6q0zBD5c3steLI0Ati1t6onQS91OZL3u1n0HIQQDRKyut2yqbU3p5nID3EEhvtm+Y9UvKP0ZP/i70KWZZdZEfQcM6mBfI+IDLK5FaUaBoM8qpe07nmiOGDttAZj3UvWZwC0kEFS0n9R9zGNnip581dQzclTxfCylpiBcZjlqIUdY3V/gsUYiCsUVXvARRY3DkWQvouDxDZWAhG8On7pF2+/aBYDE/ly4EA5hWvLoR5IfEMJ+YDacQWkO0O9cj1BTIkxcNosAFXsq7UOKT9raDslSeo5HhCmGmOEnzftOhRcbgW8RwpiPtDVp8fodj8VzufWvaNKZRVhfP2YJ4cWnfms4bVFKuytSSToflEWyje09E7FwuDYfhyT1gG0UyQkhQ30kuTYK+hgMeNyuJIu1qXMcQM1Wji9rgpB+GhTizqsA+tvrFjFLHNoDXqqTinE5ME3uRk/8AuNZfkb+NIBOpzULK5naUdTpwbg3CGTECKWFn4lM6TtXu1+9vJD8SqRTqAWkqSQe0CxcaMbHj4GKbE4ENNtX0T8Lccl4gwxSO77fmPv8AhWMP2mpEgArKOLpUf+IMUs+Amc++S1pJAo7phk7UUqsqhHiSn3AggilF91JmInqrsvFZSu7OlnotP1gTo5ByK72ZG4VqXPHEHxiFEbqBbakEyOgWolqyViPUvUvbwzJAAzjoGqib1XOMdxb9pnqnf6YdMofuj8382fRoZLAXLzbazKFmnnFVgGH28Nk00AJZuHawko3SyAwGVo629krJVoFtagCZTjmfb+sX2BJkna5+5P8AQWex8bYoXNZt/dlZlpBUztzPtGrJIGyyZNNtS1cgIIDvZ3iMb8wtRY7MFWmq7JgWMf2cD39Gn0TGHZmma3qR6o3hquwI+RzyXotu0Ura514C1uYWvOlo0qiUgJ1f05X84tJAAt5A8uV2jDLVLEwrYJJdm7V7MPt4M5rWuLQbCDndJEJHsy2Tpz0NL21I/wCnmBr7vm2UdZ/kb5j1S9fpv8nehSeUjfNuHsI+gYT/ABhfKMe4iZ1H7pF6aGXhUcmqJ0YIXf7yhaQ2zRBkaWUCqiJ7Tl/xq9zGTnHePmVYNOV4KPU6t8MA7wm69lcQkFLu0FGaaYlbbstZY/uqOR6HLq3GFcTDm2C1PBscWOyOVukqHjPzRFr1s43h7LTHh9VvIA1Tn00MWWCPaN11rcfyqzFsyO00vY+KpYxNSUqScjEZwDbRqOSawocKcRRXHsal7s1R53b3iwwjrblKqeLYYZ+1Zz3+qJ4NQkJ31d5QsOA+picjrNBCwsPZtzu3KY6SmJDRA6IhNlNuG0qUywN0XF7ZxGyDag9oc0g7LMyiCQ6BbNoucJjs3cfv1Xz7jfAiwmbDagbt5jxHh6eW3PvxAmOlDZ7wbrcfOJ4t+i9+GS6OYuHT6LfZjZZJAXO7x0z3c8vLOMxxLFuiFN8Pmt7hcV2zcw6kfDRdCkYbJKAjcSUjQgH3EUrOJuBGnzTOY3dqDaD8PKeZKKpDypiQ4AuhRZ2KNOo9Y0DMa+MW7UIUPEZm6Xp8/iuJGevmD6vwi0c/MjHHyPNAK7SVNX+SfMTy+Ir2doG0NfsE43BYp7bdTfvwV6Vi2JB2nzFNmCyvcR38uw8kCfDYqFufNp99QsysZqakFM6aooyIZKd48CwD9IDJGxujRql8NJLKbcdAilLTb17gRJkY2TLpA3ZGaSnDgEFuUT1sBBc3MCUZSBbR+POO5SCknDRK+2CkirlISd4AKIPG6Q/SLfhp/wDUA8tvRUnFNMNXv+NrUxsbWQW6Jx3d1VwMjqOh4coG1lGwpOtQzz2W4ke8V/GpMmCkPWh8SAm+HMzYlv3yRyjLJEfJpz3qWxqlvMmXjscha2qUHQ5ja8Jyt3spc8yw4ZxaOJK3cMbQACV7ZQFpi1NvFbHNxujL1fxiTNrRuIkZmsGwCv7QzB+zzRqUGCtIDm+Y9VWlhyu6UfRJ47x8PYR9Bwh7gXybiIqUorT6Q05UkiJYentiFpj3UAiyB4qpTYeqbUTgDuhKy5Z7k2AGpjNzs75Kuo8P2m/QJ1wvC0yg6lEk+AAhMMoq0iiawKrtUZC6WchZsUFm0Iukjm4EeLbTULsrxS5vgGIEjdV302PMaGKTH4XmFtuG4vMMrkx02Ibhd+sUkZdE+wr10bZG0hu0mMACxi3Y8uaBWiWLQwFKmG0pmr3190HzPDpDLRWyQmeK1TTT07wQNpIOfmR6ipMo65qgHaJgp5FukeMZq0NsoJoKwlHkIjSi1jWkkbndcm21r5ZrRuXQhYJ4bwbeboX8YblzOhynelSR4Rkc8r2aA/ZTBSLUi4AKC5LZhg7c3+cUMoZPHlJp2g8/9J3CNkieABbSSfL/AGUeo0q7yVHtEcGbO4Py4xWNliH6cgGl+d7af2rrMCm3C5hVLG8XORiyYWvZpsk8SzK6wuA7S4d8GvnS2/1CR0X2h7xYQPLsO0c9vhorXhEYdiQfC0Qw3B1LsP5lXz4AfesWsOHLBqtS8iId5MqcJTLSyNRd7k+OkNiMVYWbfxF3bGGdttOxA28wg0yT8JSmAY9op4nLP9TCByRh2qM7hzWsuDZS0tWkh0NfMHSFtWnRV8kdnK/cItSYjL3kjdWCogHIhIOR4m/ARFx11QXhzW6bIrPWhY7Bdix5EaNEnd4ABKNdRJK5zPrBOr5hBdMsbg5sbnzBiy4awtkobgKh4zJmhvqUYManCSPkiDnjVZRakQzQXVFOPalj972B+sZn8US5cGGjm4ehKtOEtucnoEekqtHzOVvMrWZSBZUc2YxgZ12XSAsYfOd942cA/MxcskvdfQJow32UToCJZYrJSzZC5ckqfPgIOx7QadskpgXiwNfvRR49/wC3mm3cPtHm+0PMKA0B8j6JYlZudUj2EfRsIAGr45xBxdJZRWmhl6ppETw0n4gZn5wrP7CE28wrqvSsclyJk9K0q3vibwKWLuA4LtGdmBLtFrIYiWNcOYUNdtqkjsoU/MhvQwAhMDDuduUs4vj0yakpUwSS+bkto/CIupNwYcMN7pb/AGsomBacx6jhCsgDxSs4XFhBCYDiQKQoaiKSbDd5aWDF90IQsLnLCR/YakweJlaLk03MpmoaUABKRYZfU84aDKVVJJmKYKGm4x3c6IZIaLKO0siJkVoUoHGTUbIigWEcLrCM1gZoENxqvCE7gPaVwzANn6xNkUjhbB8dlXY/iMGH7kjiCRyqwCasXe29eC5LtJhSpR3knel8TmnkePWGnsfQLhSRwePhkd2bXWeRqr93I9R8E17N1O/IScyw8xY+0ZfEMySuarqE6JjoFslhpFJMD21lWEdEhHMCqC6kk8CPV/lFxhD3S1HxcbaBCQvxcwzdqpNQBZaShXVF0+YJ/wBsN4d2UuZ4gj0/hH4G79WlYwshEtO7du8NXOZ6RpACQFeYgF7yHK2ZyVasfL0gjeiVdAANRp980PrqZwzZfbGJ8tEeN4Y6xz5IAjDJgmMkXtb9Q1ILs4F2hSYhupChjoYZ4y4aHr0P0Wf2lIzU38QY9RxEe7BrxbD8Vk5p5cM7JO33jYqedtciXJWkKde5uywEsQovdSmYgO7m8cY0sOtaJaaRsje7zSnsontq8PnFrwgXMbVHxjSJoCbwLPGiOJZE8REakEj3fysyd6WiobtdCjAeajkCfNvpGL/Fj+7GzzPorzg0dlzvJHki0fPydwtIG8yqk9V4gNVEqrgGJCfLY2Wnvjnx6H6xoMVhww93b70Ww4ZjjiIxm9oaH6php53Y+Fuh80k5jj1uX8IFmtmWtUy+On9pf396IPtdUGVRzEksVskAg3cspjpZ4Ng2kyhp62k8fKGwOeOlfHRDxZXgI+h4clppfH8U4POZFaY2hom1USbohh5ZYheYW1CuiD4pO2qqJn7ZOQgfmF+qEmMpiZcsjgvoXD8PngYa5fyqEjC5iy6lGEHT66K5jwellTV+GEJ7Kr6gwMYk80R2A5tQmXI4iGGEOFhJSNdGacppDp7PHIc4HPFYsI+FnynKdimPDaLcDfmPePy8IA1uUJmSQuTDh0rlErvZCqjaO00iJN01QZe/3OXNF6VIGYiW264RyCgxavRIlbxzyA4nQD3jkcedwCDjMUMPE6R3u8SlNNQpZKlFybxewAAZRsF82xcjpZDI82TuqWLISpCg2n2IFiBZFHromcESwElp3GvQ6kfEePLZCdjZ26Zkk5oU4/hV/WMzxCPLJmPNb3BSiSMOHNOeHrzB8/6eUUON7PKMrdet/wAUn2WOaY8KSAsHjaIYOc5wFOTEEsoqn+JNB8WiWQO1LIWOTZ+hVFsTle13u+P9ovBp8mKHiuaYdUkMQWOoOStCI0kEmZoW8kYHt7w/pG6aamZkWUMwcx/SGQLVfI1zNDqFmbUkBTi4u2hb+0cArRQ7IadFHUy0lnLHN3u/XS8QcOgQGukbeUX0CXsYpwAADvZvcm5bLmbnqYDTh3l5+GbiGFsjav5JRxCSUl3ce3WPE2spisG7DOynbkUU2S7yjzHzi54MLkPuWZ417LR5preNK6Jj3BxGo2WaURMFKmg9ZWzhP3UTFJSAOyMiq5c8cxGH/Ej2mfLWwH8lbX8N4QPhtw0JP0RFOOT7AoSW5FL9YyfZxC1qv+NAByAqnPx+aFH/AKceEw/NMFGGhI1d8v7VXJgpc2ydaTCUIYyxuKH5mF+RGo5Rs5IGSsyuCOx4jIIUVbPMsmzq4gt/aKd3CnBxOZWZ4iC2sqSdqMWMxbLDBIdIF/PnBcPDHCTe/VVWMxbpQGHbp4owododBGtGjivmIPdROlyhj9qSk3ROi7wgMmyUdp8UBx2ahNRMJzJH/ECMTxE1M4fewX1T8PjNgo3Hx/8AIqpIqSo9kPFewPJ0V5JLHGNd1pic/dsoEOLPrHnDWuimx4LLu0HZ0uMxHI5DG9QnhEsaI4PSf6ihf8o/8vpD8kmmipooyDqmWhp3hYlNgJhoKaOhQc4XSKSZcEQWirPMq0S0QcURo5c1zXF8XNTNK7pSglCEnMMWJI4lvaGsJRNjZUHHM7QWO5K5IIASdD9t1ixgfdgjW/8ARWUxmHDKIOhFjz5j3LaoDhoIQHapVj3s0B6f16pckf4dYk5CYkpPUdoe3rFDxWLu2tdwSaxkTjTLuOcZfFsti0zTRTLQTMorIyW6hccAUcqpImS1JNwpJB6ERoSc8eYef8paN5ZICOS4OlJkLVKWllpUQyrhTOHTxGrZxoIcpaHN56rZ8O4sJf05DR+9QikmqO9ZIYBwxD+KiHbOxyhxmh1KsnMaW5s2p+9tgVNPWHJcA6tnx+WcFcvMJIrkthM3nBHziGqiWBptRVFEFJ4k5AZ+OkSqwhiYgkFKeLUpAIIuITcC00l+IQNliJCzsinvfxfIRecEHecV8t49QyjzTQsxplmgojnHidQpjZBqdW9OWptTfp2W9I+b8clzYuQ+NfDRfVeAwBuCjHUWffqrsx4oWi1pS4AUh8w3g4CUedV02UbRvGnTULPOGqHYnLdznzjhF2ugnLuue7R0+9P3f3Qff6RR4h+R5QREZHBMUwdodBGuaTm1XzpwABb4lEqYQ3+1ISIlR5+EAk2SkmyVcfpiutWNGT/xEY/iDLxLifD0C+l8Emy4BjRvr6lEaGjA+/u8JOcArAAuNrG0KEKldvTu8Xhd2ptNxOyikFwyQFC2Qz+kcazOdUy+cMZ3dyjtJJcwVxSTQmGip8uHvxiLdV1xpHKaVaDAJd2quy0xzMu5aQurxNBUUpOVj11hDETftCtcHhSBnd7lz/HWROKhYL/5D6j/AIw7wyTTIfcqj8S4cZBKPIqeinuAOEXzWAHMF87ne7LkPI38VcConSSKX8dDMsZoUFeD3ivxjA+Mq74TKWShNNJNcA9PWMlKywQtx4pswxrQlHAwboTnEhMUhVhFnHWWksd0o7W4HKm728kXuDqIuMIbiockZkhBXNK+mm0yncqR+oG7c/rDQfWhWjwXEy1uSTb73+qqrxENvPnnxd7P6ZQXtQrpuMj5clYpsUP6VEan+8QOJjB3UHYyMlFpNWLF2bLieFoYY8OFhTIbI226godiwC0lWrPyMRkAKg+msLUK2XYb98l+4EOcLncyQNA0J1Xzfj2HYQ5xOoBr4piIjX2saCoVlvCIE0UQC0FwqZZ+N/FRePlOOeZJXO6klfZuGxBkDR0AV5ZtCQKsyOZVGYLwYbJN51XT5CXEbvNpqs+vT6ax+82ibSDqhg8km1uHpXVrSNAkeYdvWMvxF36pHuVpgmWwlE5uCr3h2kAcS9vSLxvHMPmyuu/5WIn/AAzjCXSMAIJJAvWjrrotlzaeWohc7dA4JKn8soe/5eCqDgfj9FTj8PY8jvxkHzbVf/b+F5G0lMn/ACkzJhZu7ujxKrjwBhaXisZGmvyUovw3imv/AFCAPcfS/wCFSpgZk0zJmajpkNAPABoz085e4uO5Www+FbEwRt2Cvr7Ns7t/WFSSU2AAljFqpU2YJadLf1MdGq8dNkUoqUBIQnIZnidTBSQBSG2ybKPUNLlAt0XZMFJJZrWiY0QnFEpKYneiELKGbQVign4ctW7MWO9mUJNnA/VoPPRoawuFdM7TZSzAboBSUMlP5OABUSSNB55xbMZA1xadm0DoANdvO9vVTJkd7O6ixjZ6XPSACUKBcLBe+jg2Igz+HwO7zRR6hLSzOkYY5DYKXUyZklfw155gi4UOI+kC7NzDlKx+Pwpjdrsi6bd4EWcaPzgMokNdnW+t9PDxSEAgYXdu1x0OUChryu+Xkh+KSd5JtmIjMBVdVzCuLXX0VnZufvSkvmBun+Ut9POMliGZXEL6FC/PEHJzwibYRWu0cuO5popFw1EbSxQna9YRKEzgWPjl7esWmDfRLeq60WVy/GK3fBAygss3IKxiB5oVTYekaB+P04Qs6QnmrOMZAjWD4IqcoflQ91dM2jzBm2UZpsoRnaXCEJkAykAGXcjUp/N4jPzizwzw3urmBxbo5aJ0PqkDEKohLOxMMSuoJ3HTn9qpYRQzFErCt1D9SpuA+cKjFmF/dOqynEjGWEOFlH5MxaeJ6xawfiBzCO11Cx0jGE9FUxTFwApO4oKUCASzXs4OsWkvGYnRHs7JI+CbweAc57XWKBCzh4ZIHKPn0+rivq+C0jCsrygAT52VGYbwwNkjJ7S6tTp+/wCsblyzhK3mi3rHmmlAOXPkYgBX1D/u7vUBIjM49pcS6uasMDOBIWE8lfxfGrRWsiJNlWUkzWigloKM1bDx5CH2NVVLNeqM0FIMgLD1/rE3PAFBJ5STZR6XTMHIaAuF6lTa6tAhO0GIfDSwzMepeVPCaIpG8rvqz5DhBBoLUNyj9LT6QAmyjBtBMFFI5QQBQJRiTJsIJWiBdmlDi+JIppRmL0skfqUchEo2F7qC6SkanrFrWpcwgqXfp05Xy0YRpsM1nZgs5cvqoEG0RBBbWIzF4GRzAbU217TXVSvU83jkA/SJQtmDzfs0KHMHz5oUro3MFe1eviqON0Bmy0qSO2ntJ8rjx+QhiRoOvMKtxeH7aMt58kDp6pSgATlk7uOXKEislMxrdDZPp9+5ZqBaBPFoULg1wJF+HVUdnJm6ubLPEKHjY+wjN4+OnLdcNmbIw5dk74TNvFHMKITjtLTZRquDE4jSUcNbUO1dB8ejnSx3iglP8Se0n1Ah2J1PBXGlcWRIZKe0S6gL8zFhNFTCaTcM4zBqZsNwXfI3yyc2GZ+kIMYTurJ8tpyTRy5YCUpAAFiOcPtYAKSRe46qvMjwOtrp6Lj22FCaeoUj8h7Uv+E6eBt5Q0X5gjOnL91fwwf4Mvml/O8VjtZD5qg4m7RyMIlAi8ec1Y8vLTooqzDUzElJFsxxB4jgY9G9zDoVY8PxBjzSF21aHnZ5eSF00op7JzELTbr6zw6USQtcOammQIKzOyoTM4O3ZISe0urU5tG0c4luZo+OizxHJa10xkmCM2soJGq4vjE16iaoZ759C0UbjZKG494rNNNmzVBAuePAcTyEByDdEEr3aJtw/DgkBKepOpPGBudyCJsEw0kjd7sBzEHRd3Gq9itbuhS1lydT7R4uLtXLzWhooJRopZnTPir7oPZHE/Qe/SJNC8UyUUi94i5yk1qP0dNlHGhdLkbkSmgwCCTasLmBKSVFgA5JiViqUK1tKu0iTPlKIy3SUDgQ/raO6iipNrXqlTDpu+l8lNu9L3i3wmI7OmnUG/s+S87UWEYpZvaIOVvbhF3G5r2At2SrxRoqWlqJhmrBRuywwQtwSu1+zoIGbeaYar7/AKXqyi3BF0acoIBQQrtLeOUXw1iYO6sseSv6/KE5Y8psbKi4rhte0aPNQTHZ4A4LPjQoQlW5UoOQWCk+OXqBFPxBli1puCzU7KnfApa5hG6LOxUbDz1jOzRarQT91O1BRXuq0QbElbRNctCQSbAXJOjQ0yLMQBuoOc1jSToAuY45giFUxXJSzErT0clL+ka9sGeHstLofFUTcVlkGIFka15feqjwmsC0JOTgW4coz72Frsp5LXwyh7Q4c0y0k/fQxzEEY4EUvPbRtVpxLxBx6LrW9Uj/AIi0oXK3vzS7g+hHj8hBGHkhyAjVDKJLS5Q4JT7CEAbkJ8VScRP6bkWkQZ6ykmilmQJDBQeo758IDPuvr/4ce52CaStVwuFonbKhMzhhuyr37rq0oWjcqgabCEY5VbiFRGaQ9mVECtVyPdK1skOpSiw4kmKFLnU6JxwfCxLS2aj31fIchAHvtMtYGDxTHSU7CAOK9WtretqCgbqQ6yCRwHMnSI2pht6lKuJVKqiYJYPZHeI04xMDVc8EYoaYWADAWESJ0XgNUfoaaBbomyN08loOwUhOKvISY7doaXcYrTNWJMsuHZR0PjwF4ZwpDO8NXfx1SuLYZBlOjdzqbvltyU60hKOnvAnEAappoJK5/MHwago/Ku45HT75Q3gntzWQuO7rstorJmRfsa0tGiE+wURkrcQ001pSAdVeppmkeO6iVLUSQtBSq4I9YWmBc05RZ5efJeyMkGR+x3S4JZSrcVplzfWFG2QL36LF4/Cuw0zmfPqOS0q8MSscxcHgRAZYA8UUvh8Y+FwcE34ZXSyhKQNxgAAQ2VuhjOTcPmYbq1rGcXw851dR8U14ZUpMtyodnvPpzPhCjWG6rVN521dpcx3HfjESZPce5/X/APn3jVcO4b2A7WT2uQ6f2s1j+JCd/YtvJzPX+vVWEIARu6ANDzCNwg2ctBI9RJNPUKl/kU6k8uI++cVnEoe/2g5q/wCC4numJx22RmhqWIPnFNVHRaarFFEp41GsTI5hCB5FJe2q/wDCX96x1qHIhMjJA5D5QlH7Sz+PdmYW+KLSxf0gz96CzMzrP3yW8whoFsoloAFWgk49s+HsIDMbK+vfhwD8jH5fyszIAFoXbIfMzhpuyrnnvLqYmhIaNo8FrcyoGtpopJG2eIfkTcnhCuLkpuVedoFSwLCfhDeIeYrP90fpHzMUz38gosYGandM1HTN8zAHFSrVEpaREV7dLe1GKN2EXWq1vSJ+C4FDg+H7oCM1Kuo8T9BHQVLZMNHTX5QIm0QI/TScrRJoUSdEQlpgpKEqOKVu4ncSe0oaaDjHmtJXHuAQukkEEMLQRumyGaOiq45iqEdgEFQ0fLhvc+UMMhLtTsgy4kMsblIuKTgovvOp3fnBXMDdkuyVxNlEsLrN9IOosesWmGmzNCbvM20TpZ/aYgtoXtzizBS5RmlBJt48oG6U1dLhCIbjCIF5rULg3Q/FaLeTvJ7ybt+oajnAJcrNa/n49ElxLCnExEt3b6dEOppjxyliJGUriDziJ0QHeSp43IWZJ+GpQ3e1ugkBYGYIFjx6iAujGj61T2FxREpY4912nh4acljDK6yJg8fnFiH547C4WdnLRTZJmuxhVzHZhQ96cbKA60L2lo9+XvJ76Lp+Y8coM+ISsLSvRz9hMHjYb+SDYdUOAfvpGWmaWOorf4ecSMBCYKOdvApOmUAaeSO8c0m7ck/DUOJA9Yk0nmgy1SoSxcQrF1WW4gbaUTlGOrPuW05VojWqkwudTUHX3j4e0Al3X178PDLgYx5+pWyxaAjdXztkPmZw03ZV0ntJ/wAXrEoSSeEbSTIG25Z5ruSUaWSVrM1fePdHAcesZ2eVzjVo7a9ohH6Oms936WA6wmJMziAuvblaCUVkyiMhp9jrEgCRagAEOxbEUy5alFwf0qax8I9lBFqRJGiW8KkKUozl95XdB0HHqfbrElEDmmWhp9fAfOBuPJEHVH6SnsB4mJgKBKLU8uCIRK9V1IQl/IcTHgMxoLxNBJOJbTSJJUVK+JMe4Qx8CcgPWG2toVySjiL6lLOI7W1M5wgfDTwRn4r+jR3O1q4Gud/SFIpJqsyYG7EKbcMeinRgxbtKvwgJnJ2RhhhzWKVZkzGPdVY8uBhzCYmnaqOTKUwJUBdyDYdb5RpY3Zmpd4TZS1AEtKUixZRLB3a9+F4KItbO6TzkurkFMZmscLM242TA02V+nQlabwu5rmnQr10l3GqX4M0FPcW7cjmR8/7QDNl7qy3F8HkfnbsfkVGhd+seLrWfc1WXsI4XaGuSgGai+aX5aPhTlS/yK7aPHNPgfRonh30S089lZvPaxiTmND9femHDK5gEnS3hDbwA3MeSTc8tKvGpBiIc0julFjlDnUUqT/8ABnEflWXHXUfPzin4rh9e06rUcBxtt7I8tvJFaWpa8UB01WllnyMLjtzQLbRYUEEfmWn3gxrKShynuqnL70LN0WUxp7iIyY8VSuXpqYJ2D2tDyNDsj4RpdKAEKnq/xV2s4byEJzAA0vsnCGBuHYPvdeWbQuN1aPQ+ZnDLdlWSnvI/i8wrMsKyUQ4jW440DSzcDzJC17tyArNGnWMtM42B1KsominOPIWE0y0BMgADNlHi7t7QUtGUUly43qopimBaC7BQHJIuKK+LUplrukXbiwcPAwACaU3HMRaMSEx07L3NMWHygWHCBt1K67RF5KYOAhEq0DHiuBcq22xObMrJkgrIlo3QEps7oSok8S6ulhBY+6ywgSd59FQ4fhErUP1jrbcCSUKR3ZkABE00iALCF3DS05EbNKT4IgRTAVeegPHAV0hCsalBngzDql3rfDJpMsE5jXo7GNJgnksBSr9k7UqWloA/SIumGxaVpTJMSK8zZE8N7p6/SFZvaXUN2n/yVcmUORBAt4E+cAlaDGT0SmPja+A34IHIMKsdYBWMxLAyRzRyJV0GC80mQh2Op7CV/mStLH+IgEdL+ggZOt9CnsJ7WXkQb9ykp1Msc4s2HVDcAWm0R3om5raukmN0Ix9PZUdQHHIjIwpIBJG4OVvhnGKZpaq9PNJA5j3AMZF4X0JmoQ/aBZJlDTfHvEf2lQxWkZPgVtIPagayON9kBEUGwMeY0OeAVUneluoWeHZiaY3kFacIYDKCUFUe2fvQRVYkd8r65w8fpBZXCwTrtkPm5wy3ZVsntL//2Q==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21510" name="Picture 6" descr="http://alllies.org/wp-content/uploads/2014/05/crayons-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204864"/>
            <a:ext cx="6470748" cy="45554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665990"/>
              </p:ext>
            </p:extLst>
          </p:nvPr>
        </p:nvGraphicFramePr>
        <p:xfrm>
          <a:off x="827586" y="476673"/>
          <a:ext cx="7200798" cy="1512168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400266"/>
                <a:gridCol w="2400266"/>
                <a:gridCol w="2400266"/>
              </a:tblGrid>
              <a:tr h="93342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78746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חדר ( מְקוֹם לִימוּד 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חדר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חדרים</a:t>
                      </a:r>
                      <a:r>
                        <a:rPr lang="he-IL" baseline="0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532" name="Picture 4" descr="https://upload.wikimedia.org/wikipedia/commons/3/3c/Cheder_in_Meron,_19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988840"/>
            <a:ext cx="5505450" cy="45910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8431999"/>
              </p:ext>
            </p:extLst>
          </p:nvPr>
        </p:nvGraphicFramePr>
        <p:xfrm>
          <a:off x="683568" y="764704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חדר ( </a:t>
                      </a:r>
                      <a:r>
                        <a:rPr lang="he-IL" smtClean="0"/>
                        <a:t>חֶדֶר </a:t>
                      </a:r>
                      <a:r>
                        <a:rPr lang="he-IL" smtClean="0">
                          <a:effectLst/>
                        </a:rPr>
                        <a:t>הַרְצָאָה</a:t>
                      </a:r>
                      <a:r>
                        <a:rPr lang="he-IL" smtClean="0"/>
                        <a:t> </a:t>
                      </a:r>
                      <a:r>
                        <a:rPr lang="he-IL" dirty="0" smtClean="0"/>
                        <a:t>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אוידיטאָריע</a:t>
                      </a:r>
                      <a:r>
                        <a:rPr lang="he-IL" dirty="0" smtClean="0">
                          <a:effectLst/>
                        </a:rPr>
                        <a:t>  : די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אוידיטאָריעס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http://www.beitshmuel.co.il/Assets/4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276872"/>
            <a:ext cx="7739388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480672"/>
              </p:ext>
            </p:extLst>
          </p:nvPr>
        </p:nvGraphicFramePr>
        <p:xfrm>
          <a:off x="683568" y="290344"/>
          <a:ext cx="7992888" cy="1280160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772950"/>
                <a:gridCol w="2555642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16572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חדר-מוסיקה ( חֶדֶר מוּסִיקָה )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מוזיק</a:t>
                      </a:r>
                      <a:r>
                        <a:rPr lang="he-IL" dirty="0" smtClean="0"/>
                        <a:t> לערן-</a:t>
                      </a:r>
                      <a:r>
                        <a:rPr lang="he-IL" dirty="0" err="1" smtClean="0"/>
                        <a:t>צימער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דאָס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מוזיק</a:t>
                      </a:r>
                      <a:r>
                        <a:rPr lang="he-IL" dirty="0" smtClean="0"/>
                        <a:t> לערן-</a:t>
                      </a:r>
                      <a:r>
                        <a:rPr lang="he-IL" dirty="0" err="1" smtClean="0"/>
                        <a:t>צימערן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578" name="Picture 2" descr="http://www.alzheimer.org.il/images/c8a878af60584e6a904e3c440768efb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844824"/>
            <a:ext cx="6425952" cy="46588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890423"/>
              </p:ext>
            </p:extLst>
          </p:nvPr>
        </p:nvGraphicFramePr>
        <p:xfrm>
          <a:off x="112514" y="692696"/>
          <a:ext cx="8851973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473745"/>
                <a:gridCol w="3359324"/>
                <a:gridCol w="3018904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</a:t>
                      </a:r>
                      <a:r>
                        <a:rPr kumimoji="0" lang="he-IL" sz="1800" kern="1200" dirty="0" smtClean="0"/>
                        <a:t>יחיד</a:t>
                      </a:r>
                      <a:r>
                        <a:rPr kumimoji="0" lang="en-US" sz="1800" kern="1200" dirty="0" smtClean="0"/>
                        <a:t/>
                      </a:r>
                      <a:br>
                        <a:rPr kumimoji="0" lang="en-US" sz="1800" kern="1200" dirty="0" smtClean="0"/>
                      </a:b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חדר ( </a:t>
                      </a:r>
                      <a:r>
                        <a:rPr lang="he-IL" dirty="0" err="1" smtClean="0"/>
                        <a:t>חֶד</a:t>
                      </a:r>
                      <a:r>
                        <a:rPr lang="he-IL" dirty="0" smtClean="0"/>
                        <a:t>ֶר מחשבים 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קאָמפּיוטערס</a:t>
                      </a:r>
                      <a:r>
                        <a:rPr lang="he-IL" dirty="0" smtClean="0">
                          <a:effectLst/>
                        </a:rPr>
                        <a:t> </a:t>
                      </a:r>
                      <a:r>
                        <a:rPr lang="he-IL" dirty="0" smtClean="0"/>
                        <a:t>לערן-</a:t>
                      </a:r>
                      <a:r>
                        <a:rPr lang="he-IL" dirty="0" err="1" smtClean="0"/>
                        <a:t>צימער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</a:t>
                      </a:r>
                      <a:r>
                        <a:rPr lang="he-IL" dirty="0" err="1" smtClean="0"/>
                        <a:t>דאָס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קאָמפּיוטערס</a:t>
                      </a:r>
                      <a:r>
                        <a:rPr lang="he-IL" dirty="0" smtClean="0">
                          <a:effectLst/>
                        </a:rPr>
                        <a:t> </a:t>
                      </a:r>
                      <a:r>
                        <a:rPr lang="he-IL" dirty="0" smtClean="0"/>
                        <a:t>לערן-</a:t>
                      </a:r>
                      <a:r>
                        <a:rPr lang="he-IL" dirty="0" err="1" smtClean="0"/>
                        <a:t>צימערן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5602" name="Picture 2" descr="http://www.sifrianet.org.il/images/askara/compucla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7818" y="2197044"/>
            <a:ext cx="7390606" cy="42073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443302"/>
              </p:ext>
            </p:extLst>
          </p:nvPr>
        </p:nvGraphicFramePr>
        <p:xfrm>
          <a:off x="611560" y="692696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394452"/>
                <a:gridCol w="2934140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חדר ( חֶדֶר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dirty="0" smtClean="0">
                          <a:effectLst/>
                        </a:rPr>
                        <a:t>מַעְבָּדָה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dirty="0" smtClean="0"/>
                        <a:t>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לאַבאָראַטאָריע</a:t>
                      </a:r>
                      <a:r>
                        <a:rPr lang="he-IL" dirty="0" err="1" smtClean="0"/>
                        <a:t>-צימער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דאָס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לאַבאָראַטאָריע</a:t>
                      </a:r>
                      <a:r>
                        <a:rPr lang="he-IL" dirty="0" err="1" smtClean="0"/>
                        <a:t>-צימערן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6626" name="Picture 2" descr="http://www.readarticle.co.il/wp-content/uploads/sites/189/2015/10/%D7%97%D7%93%D7%A8-%D7%A0%D7%A7%D7%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564904"/>
            <a:ext cx="6886972" cy="45940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43568"/>
              </p:ext>
            </p:extLst>
          </p:nvPr>
        </p:nvGraphicFramePr>
        <p:xfrm>
          <a:off x="611560" y="692696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חדר ( </a:t>
                      </a:r>
                      <a:r>
                        <a:rPr lang="he-IL" dirty="0" err="1" smtClean="0"/>
                        <a:t>חֶד</a:t>
                      </a:r>
                      <a:r>
                        <a:rPr lang="he-IL" dirty="0" smtClean="0"/>
                        <a:t>ֶר</a:t>
                      </a:r>
                      <a:r>
                        <a:rPr lang="he-IL" baseline="0" dirty="0" smtClean="0"/>
                        <a:t> מעבדה כימית </a:t>
                      </a:r>
                      <a:r>
                        <a:rPr lang="he-IL" dirty="0" smtClean="0"/>
                        <a:t>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כעמיע</a:t>
                      </a:r>
                      <a:r>
                        <a:rPr lang="he-IL" dirty="0" smtClean="0">
                          <a:effectLst/>
                        </a:rPr>
                        <a:t> </a:t>
                      </a:r>
                      <a:r>
                        <a:rPr lang="he-IL" dirty="0" smtClean="0"/>
                        <a:t>לערן-</a:t>
                      </a:r>
                      <a:r>
                        <a:rPr lang="he-IL" dirty="0" err="1" smtClean="0"/>
                        <a:t>צימער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</a:t>
                      </a:r>
                      <a:r>
                        <a:rPr lang="he-IL" dirty="0" err="1" smtClean="0"/>
                        <a:t>דאָס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כעמיע</a:t>
                      </a:r>
                      <a:r>
                        <a:rPr lang="he-IL" dirty="0" smtClean="0">
                          <a:effectLst/>
                        </a:rPr>
                        <a:t> </a:t>
                      </a:r>
                      <a:r>
                        <a:rPr lang="he-IL" dirty="0" smtClean="0"/>
                        <a:t>לערן-</a:t>
                      </a:r>
                      <a:r>
                        <a:rPr lang="he-IL" dirty="0" err="1" smtClean="0"/>
                        <a:t>צימערן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7650" name="Picture 2" descr="http://www.mintzlab.com/Thumbnail.ashx?image=images/page_images/1a04f291-6a82-4485-8d12-0b4870ee347f.jpg&amp;w=900&amp;h=600&amp;cp=1&amp;rs=1&amp;rb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988840"/>
            <a:ext cx="7061348" cy="46369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365447"/>
              </p:ext>
            </p:extLst>
          </p:nvPr>
        </p:nvGraphicFramePr>
        <p:xfrm>
          <a:off x="611560" y="692696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מעבדה-כימית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כעמיע-לאַבאָראַטאָריע</a:t>
                      </a:r>
                      <a:r>
                        <a:rPr lang="he-IL" dirty="0" smtClean="0">
                          <a:effectLst/>
                        </a:rPr>
                        <a:t>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כעמיע-לאַבאָראַטאָריע</a:t>
                      </a:r>
                      <a:r>
                        <a:rPr lang="he-IL" dirty="0" err="1" smtClean="0">
                          <a:effectLst/>
                        </a:rPr>
                        <a:t>ס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8674" name="Picture 2" descr="https://exact-sciences.tau.ac.il/sites/exactsci.tau.ac.il/files/styles/faculty_banner_729x359/public/home_page_1_729X359_1.jpg?itok=jRkjTG4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4659" y="2204864"/>
            <a:ext cx="6943725" cy="3419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269694"/>
              </p:ext>
            </p:extLst>
          </p:nvPr>
        </p:nvGraphicFramePr>
        <p:xfrm>
          <a:off x="611560" y="692696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חדר מנהל ( חֶדֶר 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שולדירעקטאָר</a:t>
                      </a:r>
                      <a:r>
                        <a:rPr lang="he-IL" dirty="0" err="1" smtClean="0"/>
                        <a:t>-צימער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</a:t>
                      </a:r>
                      <a:r>
                        <a:rPr lang="he-IL" dirty="0" err="1" smtClean="0"/>
                        <a:t>דאָס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שולדירעקטאָר</a:t>
                      </a:r>
                      <a:r>
                        <a:rPr lang="he-IL" dirty="0" err="1" smtClean="0"/>
                        <a:t>-צימערן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9698" name="Picture 2" descr="http://www.bizmakebiz.co.il/Media/Portfolio/0/586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179390"/>
            <a:ext cx="6226024" cy="41299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611560" y="692696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חצר ( </a:t>
                      </a:r>
                      <a:r>
                        <a:rPr lang="he-IL" dirty="0" err="1" smtClean="0"/>
                        <a:t>חָצ</a:t>
                      </a:r>
                      <a:r>
                        <a:rPr lang="he-IL" dirty="0" smtClean="0"/>
                        <a:t>ֵר 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הויף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הייף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http://images1.ynet.co.il/xnet/PicServer2/pic/082013/411208/7_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554" y="1988840"/>
            <a:ext cx="7029822" cy="468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611560" y="692696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טוש-לורד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צייכען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פֿעדע</a:t>
                      </a:r>
                      <a:r>
                        <a:rPr lang="he-IL" dirty="0" smtClean="0"/>
                        <a:t>ר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צייכען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פֿעדער</a:t>
                      </a:r>
                      <a:r>
                        <a:rPr lang="he-IL" dirty="0" smtClean="0"/>
                        <a:t>ס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1746" name="Picture 2" descr="http://www.zavitt.co.il/VSHOP/images/ZavitImg/heb/%D7%9C%D7%95%D7%A8%D7%93%2090%20%D7%90%D7%A8%D7%98%D7%9C%D7%99%D7%99%D7%9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916832"/>
            <a:ext cx="5983088" cy="44873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375423"/>
              </p:ext>
            </p:extLst>
          </p:nvPr>
        </p:nvGraphicFramePr>
        <p:xfrm>
          <a:off x="611560" y="692696"/>
          <a:ext cx="7992888" cy="1554480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כיתה ( כִּתָּה ) חדר-כתת לימוד :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קלאַס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קלאַס</a:t>
                      </a:r>
                      <a:r>
                        <a:rPr lang="he-IL" dirty="0" smtClean="0"/>
                        <a:t>ן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2770" name="Picture 2" descr="http://www.maariv.co.il/HttpHandlers/ShowImage.ashx?id=3456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204864"/>
            <a:ext cx="6211838" cy="43433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595114"/>
              </p:ext>
            </p:extLst>
          </p:nvPr>
        </p:nvGraphicFramePr>
        <p:xfrm>
          <a:off x="611560" y="692696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לוח ( </a:t>
                      </a:r>
                      <a:r>
                        <a:rPr lang="he-IL" dirty="0" err="1" smtClean="0"/>
                        <a:t>לוּ</a:t>
                      </a:r>
                      <a:r>
                        <a:rPr lang="he-IL" dirty="0" smtClean="0"/>
                        <a:t>חַ )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טאָוו</a:t>
                      </a:r>
                      <a:r>
                        <a:rPr lang="he-IL" dirty="0" smtClean="0"/>
                        <a:t>ל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טאָוולן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3794" name="Picture 2" descr="http://www.ledsign.co.il/wp-content/uploads/2014/06/A50.jpg"/>
          <p:cNvPicPr>
            <a:picLocks noChangeAspect="1" noChangeArrowheads="1"/>
          </p:cNvPicPr>
          <p:nvPr/>
        </p:nvPicPr>
        <p:blipFill>
          <a:blip r:embed="rId2" cstate="print"/>
          <a:srcRect l="13381" r="13540"/>
          <a:stretch>
            <a:fillRect/>
          </a:stretch>
        </p:blipFill>
        <p:spPr bwMode="auto">
          <a:xfrm rot="16200000">
            <a:off x="2388940" y="1507604"/>
            <a:ext cx="4176464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4597965"/>
              </p:ext>
            </p:extLst>
          </p:nvPr>
        </p:nvGraphicFramePr>
        <p:xfrm>
          <a:off x="611560" y="692696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לוח השנה ( לוּח</a:t>
                      </a:r>
                      <a:r>
                        <a:rPr lang="he-IL" dirty="0" err="1" smtClean="0"/>
                        <a:t>ַ </a:t>
                      </a:r>
                      <a:r>
                        <a:rPr lang="he-IL" dirty="0" smtClean="0"/>
                        <a:t>הַשָׁנָה ) : 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יאָרקאַלענדאַר</a:t>
                      </a:r>
                      <a:r>
                        <a:rPr lang="he-IL" dirty="0" smtClean="0">
                          <a:effectLst/>
                        </a:rPr>
                        <a:t>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יאָרקאַלענדאַרן</a:t>
                      </a:r>
                      <a:r>
                        <a:rPr lang="he-IL" baseline="0" dirty="0" smtClean="0">
                          <a:effectLst/>
                        </a:rPr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http://www.crehovot.ort.org.il/wp-content/uploads/2014/08/Ort_Calender_2015-16-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81" b="6086"/>
          <a:stretch/>
        </p:blipFill>
        <p:spPr bwMode="auto">
          <a:xfrm>
            <a:off x="827584" y="2132856"/>
            <a:ext cx="7155954" cy="416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33339"/>
              </p:ext>
            </p:extLst>
          </p:nvPr>
        </p:nvGraphicFramePr>
        <p:xfrm>
          <a:off x="611561" y="404664"/>
          <a:ext cx="7704855" cy="1579935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491317"/>
                <a:gridCol w="2606769"/>
                <a:gridCol w="2606769"/>
              </a:tblGrid>
              <a:tr h="93985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0030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לוח מכשירים</a:t>
                      </a:r>
                    </a:p>
                    <a:p>
                      <a:pPr algn="ctr" rtl="1"/>
                      <a:r>
                        <a:rPr lang="he-IL" dirty="0" smtClean="0"/>
                        <a:t> (לוּחַ מַכְשִׁירִים) :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קאָנטראָלבר</a:t>
                      </a:r>
                      <a:r>
                        <a:rPr lang="he-IL" dirty="0" smtClean="0"/>
                        <a:t>עט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קאָנטראָלברעט</a:t>
                      </a:r>
                      <a:r>
                        <a:rPr lang="he-IL" dirty="0" smtClean="0"/>
                        <a:t>ער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5842" name="Picture 2" descr="http://www.iopanel.net/wp-content/uploads/2013/10/galileo.jpg"/>
          <p:cNvPicPr>
            <a:picLocks noChangeAspect="1" noChangeArrowheads="1"/>
          </p:cNvPicPr>
          <p:nvPr/>
        </p:nvPicPr>
        <p:blipFill>
          <a:blip r:embed="rId2" cstate="print"/>
          <a:srcRect l="13860" t="2237" r="13061" b="6060"/>
          <a:stretch>
            <a:fillRect/>
          </a:stretch>
        </p:blipFill>
        <p:spPr bwMode="auto">
          <a:xfrm>
            <a:off x="1763688" y="2348880"/>
            <a:ext cx="5398844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324250"/>
              </p:ext>
            </p:extLst>
          </p:nvPr>
        </p:nvGraphicFramePr>
        <p:xfrm>
          <a:off x="611560" y="260649"/>
          <a:ext cx="7848872" cy="1584176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16290"/>
                <a:gridCol w="2484576"/>
                <a:gridCol w="2748006"/>
              </a:tblGrid>
              <a:tr h="97787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606306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לוח קיר ( לוּחַ קִיר ) : 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וואַנטקאַלענד</a:t>
                      </a:r>
                      <a:r>
                        <a:rPr lang="he-IL" dirty="0" smtClean="0"/>
                        <a:t>אַר : </a:t>
                      </a: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/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וואַנטקאַלענדא</a:t>
                      </a:r>
                      <a:r>
                        <a:rPr lang="he-IL" dirty="0" smtClean="0"/>
                        <a:t>ַרן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6866" name="Picture 2" descr="https://market.marmelada.co.il/photos/9025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44824"/>
            <a:ext cx="7077872" cy="47185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52946"/>
              </p:ext>
            </p:extLst>
          </p:nvPr>
        </p:nvGraphicFramePr>
        <p:xfrm>
          <a:off x="611560" y="692696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מבחן </a:t>
                      </a:r>
                      <a:r>
                        <a:rPr lang="he-IL" dirty="0" smtClean="0"/>
                        <a:t>(</a:t>
                      </a:r>
                      <a:r>
                        <a:rPr lang="he-IL" dirty="0" smtClean="0">
                          <a:effectLst/>
                        </a:rPr>
                        <a:t>מִבְחָן ) </a:t>
                      </a:r>
                      <a:r>
                        <a:rPr lang="he-IL" dirty="0" smtClean="0"/>
                        <a:t>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עקזאַמי</a:t>
                      </a:r>
                      <a:r>
                        <a:rPr lang="he-IL" dirty="0" smtClean="0"/>
                        <a:t>ן : </a:t>
                      </a: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עקזאַמינע</a:t>
                      </a:r>
                      <a:r>
                        <a:rPr lang="he-IL" dirty="0" smtClean="0"/>
                        <a:t>ן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7890" name="Picture 2" descr="http://www.mivhanim.com/TestFiles%5C41612164844.jpg"/>
          <p:cNvPicPr>
            <a:picLocks noChangeAspect="1" noChangeArrowheads="1"/>
          </p:cNvPicPr>
          <p:nvPr/>
        </p:nvPicPr>
        <p:blipFill rotWithShape="1">
          <a:blip r:embed="rId2" cstate="print"/>
          <a:srcRect t="5099"/>
          <a:stretch/>
        </p:blipFill>
        <p:spPr bwMode="auto">
          <a:xfrm>
            <a:off x="3260090" y="2178996"/>
            <a:ext cx="3538420" cy="4490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611560" y="692696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58517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מבחן בגרות</a:t>
                      </a:r>
                      <a:r>
                        <a:rPr lang="he-IL" baseline="0" dirty="0" smtClean="0"/>
                        <a:t>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מאַטור</a:t>
                      </a:r>
                      <a:r>
                        <a:rPr lang="he-IL" dirty="0" smtClean="0"/>
                        <a:t>ע </a:t>
                      </a:r>
                      <a:r>
                        <a:rPr lang="he-IL" dirty="0" err="1" smtClean="0"/>
                        <a:t>עקזאַמי</a:t>
                      </a:r>
                      <a:r>
                        <a:rPr lang="he-IL" dirty="0" smtClean="0"/>
                        <a:t>ן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מאַטור</a:t>
                      </a:r>
                      <a:r>
                        <a:rPr lang="he-IL" dirty="0" smtClean="0"/>
                        <a:t>ע </a:t>
                      </a:r>
                      <a:r>
                        <a:rPr lang="he-IL" dirty="0" err="1" smtClean="0"/>
                        <a:t>עקזאַמינע</a:t>
                      </a:r>
                      <a:r>
                        <a:rPr lang="he-IL" dirty="0" smtClean="0"/>
                        <a:t>ן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http://www.melumad.co.il/uploads/images/005/lesson_catalog/bagrut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4326" y="1916832"/>
            <a:ext cx="3787874" cy="4941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8170234"/>
              </p:ext>
            </p:extLst>
          </p:nvPr>
        </p:nvGraphicFramePr>
        <p:xfrm>
          <a:off x="611560" y="692696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מבחן מתכונת</a:t>
                      </a:r>
                      <a:r>
                        <a:rPr lang="en-US" dirty="0" smtClean="0"/>
                        <a:t> </a:t>
                      </a:r>
                      <a:r>
                        <a:rPr lang="he-IL" dirty="0" smtClean="0"/>
                        <a:t>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פֿאָרויס-</a:t>
                      </a:r>
                      <a:r>
                        <a:rPr lang="he-IL" dirty="0" err="1" smtClean="0"/>
                        <a:t>עקזאַמין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>
                          <a:effectLst/>
                        </a:rPr>
                        <a:t>פֿאָרויס-</a:t>
                      </a:r>
                      <a:r>
                        <a:rPr lang="he-IL" dirty="0" err="1" smtClean="0"/>
                        <a:t>עקזאַמינען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9938" name="Picture 2" descr="http://i306.photobucket.com/albums/nn267/AzureChaoss/img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886588"/>
            <a:ext cx="3347864" cy="49714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431959"/>
              </p:ext>
            </p:extLst>
          </p:nvPr>
        </p:nvGraphicFramePr>
        <p:xfrm>
          <a:off x="611560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מִגְרָשׁ כדורגל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פֿוסבאָל-פּלאַץ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פֿוסבאָל-פּלעצער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62" name="Picture 2" descr="http://www.yaadg.co.il/uploads/pictures_files/IMG_67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9888" y="1988840"/>
            <a:ext cx="6058416" cy="4038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7576685"/>
              </p:ext>
            </p:extLst>
          </p:nvPr>
        </p:nvGraphicFramePr>
        <p:xfrm>
          <a:off x="611560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379374"/>
                <a:gridCol w="2750096"/>
                <a:gridCol w="2863418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מגרש כדורסל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פֿוסקאָרב-פּלאַץ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פֿוסקאָרב-פּלעצער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1986" name="Picture 2" descr="http://www.ya-road.co.il/img/0034/5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98884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2507700"/>
              </p:ext>
            </p:extLst>
          </p:nvPr>
        </p:nvGraphicFramePr>
        <p:xfrm>
          <a:off x="611560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מורָה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לערערין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לערערינס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3010" name="Picture 2" descr="http://hoogel.co.il/CustomerImages/28462/teacher-460-411%5b1%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204864"/>
            <a:ext cx="6210300" cy="428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29713"/>
              </p:ext>
            </p:extLst>
          </p:nvPr>
        </p:nvGraphicFramePr>
        <p:xfrm>
          <a:off x="611560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מורֶה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לערער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dirty="0" smtClean="0"/>
                        <a:t>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לערערס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4034" name="Picture 2" descr="http://cms.education.gov.il/NR/rdonlyres/7B31B58B-4CCD-418E-9EC3-0D4249C253A8/137002/Kartis5Avazi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132856"/>
            <a:ext cx="4572000" cy="3429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710103"/>
              </p:ext>
            </p:extLst>
          </p:nvPr>
        </p:nvGraphicFramePr>
        <p:xfrm>
          <a:off x="611560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מורֶה לספורט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ספּאָרט-לערער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ספּאָרט-לערערס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5058" name="Picture 2" descr="http://images.nana.co.il/upload/62006/IsraBlog/247372/posts/632902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102612"/>
            <a:ext cx="2459682" cy="4755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184756"/>
              </p:ext>
            </p:extLst>
          </p:nvPr>
        </p:nvGraphicFramePr>
        <p:xfrm>
          <a:off x="611560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מַזְכִּירוּת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סעקרעטאַריאַט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סעקרעטאַריאַטן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6082" name="Picture 2" descr="https://www.bizmakebiz.co.il/Media/Portfolio/0/210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132856"/>
            <a:ext cx="5715000" cy="4276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611560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מַזְכִּירָה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סעקרעטאַרי</a:t>
                      </a:r>
                      <a:r>
                        <a:rPr lang="he-IL" dirty="0" smtClean="0"/>
                        <a:t>ן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סעקרעטאַרינע</a:t>
                      </a:r>
                      <a:r>
                        <a:rPr lang="he-IL" dirty="0" smtClean="0"/>
                        <a:t>ס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7106" name="Picture 2" descr="http://cdn.innovativelanguage.com/wordlists/media/thumb/17424_fit5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864567"/>
            <a:ext cx="4876800" cy="4876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611560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מַחְבֶּרֶת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העפֿ</a:t>
                      </a:r>
                      <a:r>
                        <a:rPr lang="he-IL" dirty="0" smtClean="0"/>
                        <a:t>ט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העפֿט</a:t>
                      </a:r>
                      <a:r>
                        <a:rPr lang="he-IL" dirty="0" smtClean="0"/>
                        <a:t>ן 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8132" name="Picture 4" descr="http://www.ktzat.co.il/ProductsImages/E7086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132856"/>
            <a:ext cx="3889870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258240"/>
              </p:ext>
            </p:extLst>
          </p:nvPr>
        </p:nvGraphicFramePr>
        <p:xfrm>
          <a:off x="611560" y="620688"/>
          <a:ext cx="7992888" cy="1554480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מִקְצועַ :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פּראָפֿעסיע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פּראָפֿעסיעס</a:t>
                      </a:r>
                      <a:r>
                        <a:rPr lang="he-IL" dirty="0" smtClean="0"/>
                        <a:t> : די</a:t>
                      </a:r>
                    </a:p>
                    <a:p>
                      <a:pPr algn="ctr" rtl="1"/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0" name="Picture 2" descr="http://www.reidman.co.il/files/imun/141994834659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060848"/>
            <a:ext cx="4440832" cy="4440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97668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9152704"/>
              </p:ext>
            </p:extLst>
          </p:nvPr>
        </p:nvGraphicFramePr>
        <p:xfrm>
          <a:off x="611560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מַחְשֵׁב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קאָמפּיוט</a:t>
                      </a:r>
                      <a:r>
                        <a:rPr lang="he-IL" dirty="0" smtClean="0"/>
                        <a:t>ער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קאָמפּיוטערס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9154" name="Picture 2" descr="https://upload.wikimedia.org/wikipedia/commons/9/9a/MacBook_P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132856"/>
            <a:ext cx="6222350" cy="50031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822802"/>
              </p:ext>
            </p:extLst>
          </p:nvPr>
        </p:nvGraphicFramePr>
        <p:xfrm>
          <a:off x="611560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מְנַהֵל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דירעקטאָ</a:t>
                      </a:r>
                      <a:r>
                        <a:rPr lang="he-IL" dirty="0" smtClean="0"/>
                        <a:t>ר 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דירעקטאָרן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http://mashavey.com/wp-content/uploads/2014/09/%D7%A8%D7%90%D7%99%D7%95%D7%9F-%D7%A2%D7%91%D7%95%D7%93%D7%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04864"/>
            <a:ext cx="5650854" cy="3767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170183"/>
              </p:ext>
            </p:extLst>
          </p:nvPr>
        </p:nvGraphicFramePr>
        <p:xfrm>
          <a:off x="611560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נִיָּר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פּאַפּי</a:t>
                      </a:r>
                      <a:r>
                        <a:rPr lang="he-IL" dirty="0" smtClean="0"/>
                        <a:t>ר : </a:t>
                      </a:r>
                      <a:r>
                        <a:rPr lang="he-IL" dirty="0" err="1" smtClean="0"/>
                        <a:t>דאָ</a:t>
                      </a:r>
                      <a:r>
                        <a:rPr lang="he-IL" dirty="0" smtClean="0"/>
                        <a:t>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פּאַפּירן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02" name="Picture 2" descr="http://www.knowledgegates.co.zm/images/osox9001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420888"/>
            <a:ext cx="5441380" cy="34304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081487"/>
              </p:ext>
            </p:extLst>
          </p:nvPr>
        </p:nvGraphicFramePr>
        <p:xfrm>
          <a:off x="683568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כִּסֵּא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בענקל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דאָ</a:t>
                      </a:r>
                      <a:r>
                        <a:rPr lang="he-IL" dirty="0" smtClean="0"/>
                        <a:t>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בענקלעך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http://www.y-mizrahi.co.il/f-users/user_104845/website_105436/images/thumbs/W_460_0_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60848"/>
            <a:ext cx="3457575" cy="440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88527"/>
              </p:ext>
            </p:extLst>
          </p:nvPr>
        </p:nvGraphicFramePr>
        <p:xfrm>
          <a:off x="683568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ספורט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ספּאָרט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ספּאָרט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3250" name="Picture 2" descr="http://3.bp.blogspot.com/-bw8cjy9u6ns/UGoRR2oJm3I/AAAAAAAACww/QSkPAUZQvqM/s1600/sport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420888"/>
            <a:ext cx="6753225" cy="36671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1052060"/>
              </p:ext>
            </p:extLst>
          </p:nvPr>
        </p:nvGraphicFramePr>
        <p:xfrm>
          <a:off x="683568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ספר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בוך</a:t>
                      </a:r>
                      <a:r>
                        <a:rPr lang="he-IL" dirty="0" smtClean="0"/>
                        <a:t> : </a:t>
                      </a:r>
                      <a:r>
                        <a:rPr lang="he-IL" dirty="0" err="1" smtClean="0"/>
                        <a:t>דאָ</a:t>
                      </a:r>
                      <a:r>
                        <a:rPr lang="he-IL" dirty="0" smtClean="0"/>
                        <a:t>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ביכער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4274" name="Picture 2" descr="http://sfile.f-static.com/image/users/228989/ftp/my_files/E781_A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204863"/>
            <a:ext cx="6696744" cy="40180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138493"/>
              </p:ext>
            </p:extLst>
          </p:nvPr>
        </p:nvGraphicFramePr>
        <p:xfrm>
          <a:off x="683568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סִפְרִיָּה 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ביבליאָטע</a:t>
                      </a:r>
                      <a:r>
                        <a:rPr lang="he-IL" dirty="0" smtClean="0"/>
                        <a:t>ק 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ביבליאָטעקן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5298" name="Picture 2" descr="http://www.kfargalim.co.il/images/libra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36912"/>
            <a:ext cx="7401520" cy="30176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9677603"/>
              </p:ext>
            </p:extLst>
          </p:nvPr>
        </p:nvGraphicFramePr>
        <p:xfrm>
          <a:off x="683568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שׁוּלְחַן 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טיש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טישן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2" name="Picture 2" descr="http://www.yezira.com/upload/s2_12900862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32856"/>
            <a:ext cx="5072508" cy="439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21659"/>
              </p:ext>
            </p:extLst>
          </p:nvPr>
        </p:nvGraphicFramePr>
        <p:xfrm>
          <a:off x="683568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שׁוֹמֵר 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אויפֿזעע</a:t>
                      </a:r>
                      <a:r>
                        <a:rPr lang="he-IL" dirty="0" smtClean="0"/>
                        <a:t>ר 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אויפֿזעערס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 descr="http://www.ganit.co.il/image/users/138373/ftp/my_files/RIHUT%20REHOV/meyuhadim/%D7%91%D7%99%D7%AA%D7%9F%20%D7%A9%D7%9E%D7%99%D7%A8%D7%94%20%D7%93%D7%92%D7%9D%20%D7%91%D7%AA%20%D7%99%D7%9D.jpg?id=78972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132856"/>
            <a:ext cx="4295500" cy="495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683568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0"/>
                      <a:r>
                        <a:rPr lang="he-IL" dirty="0" smtClean="0"/>
                        <a:t>שִׁעוּר  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e-IL" dirty="0" err="1" smtClean="0"/>
                        <a:t>לעקציע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e-IL" dirty="0" err="1" smtClean="0"/>
                        <a:t>לעקציעס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8370" name="Picture 2" descr="http://www.oranit.org.il/html5/web/2235/31843ImageFil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916832"/>
            <a:ext cx="6080620" cy="45604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496646"/>
              </p:ext>
            </p:extLst>
          </p:nvPr>
        </p:nvGraphicFramePr>
        <p:xfrm>
          <a:off x="683568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0"/>
                      <a:r>
                        <a:rPr lang="he-IL" dirty="0" smtClean="0"/>
                        <a:t>תִּיק 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e-IL" dirty="0" err="1" smtClean="0"/>
                        <a:t>טעקע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e-IL" dirty="0" err="1" smtClean="0"/>
                        <a:t>טעקעס</a:t>
                      </a:r>
                      <a:r>
                        <a:rPr lang="he-IL" dirty="0" smtClean="0"/>
                        <a:t> 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9394" name="Picture 2" descr="http://f.nanafiles.co.il/upload/Xternal/IsraBlog/70/56/48/485670/posts/16008509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5498" y="2051836"/>
            <a:ext cx="3322686" cy="45259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095747"/>
              </p:ext>
            </p:extLst>
          </p:nvPr>
        </p:nvGraphicFramePr>
        <p:xfrm>
          <a:off x="683568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0"/>
                      <a:r>
                        <a:rPr lang="he-IL" dirty="0" smtClean="0"/>
                        <a:t>תַּלְמִיד 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e-IL" dirty="0" smtClean="0"/>
                        <a:t>תּלמיד : </a:t>
                      </a:r>
                      <a:r>
                        <a:rPr lang="he-IL" dirty="0" err="1" smtClean="0"/>
                        <a:t>דער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e-IL" dirty="0" smtClean="0"/>
                        <a:t>תּלמידים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0418" name="Picture 2" descr="http://cdn.xl.thumbs.canstockphoto.co.il/canstock11642006.jpg"/>
          <p:cNvPicPr>
            <a:picLocks noChangeAspect="1" noChangeArrowheads="1"/>
          </p:cNvPicPr>
          <p:nvPr/>
        </p:nvPicPr>
        <p:blipFill>
          <a:blip r:embed="rId2" cstate="print"/>
          <a:srcRect r="48835" b="6200"/>
          <a:stretch>
            <a:fillRect/>
          </a:stretch>
        </p:blipFill>
        <p:spPr bwMode="auto">
          <a:xfrm>
            <a:off x="2843808" y="1918727"/>
            <a:ext cx="3456384" cy="48207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58117"/>
              </p:ext>
            </p:extLst>
          </p:nvPr>
        </p:nvGraphicFramePr>
        <p:xfrm>
          <a:off x="683568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0"/>
                      <a:r>
                        <a:rPr lang="he-IL" dirty="0" smtClean="0"/>
                        <a:t>תַּלְמִידָה 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e-IL" dirty="0" err="1" smtClean="0"/>
                        <a:t>סטודנטקע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e-IL" dirty="0" err="1" smtClean="0"/>
                        <a:t>סטודנטקעס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42" name="Picture 2" descr="http://cdn.xl.thumbs.canstockphoto.co.il/canstock14835634.jpg"/>
          <p:cNvPicPr>
            <a:picLocks noChangeAspect="1" noChangeArrowheads="1"/>
          </p:cNvPicPr>
          <p:nvPr/>
        </p:nvPicPr>
        <p:blipFill>
          <a:blip r:embed="rId2" cstate="print"/>
          <a:srcRect b="7407"/>
          <a:stretch>
            <a:fillRect/>
          </a:stretch>
        </p:blipFill>
        <p:spPr bwMode="auto">
          <a:xfrm>
            <a:off x="2267744" y="2204864"/>
            <a:ext cx="4469804" cy="40964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159337"/>
              </p:ext>
            </p:extLst>
          </p:nvPr>
        </p:nvGraphicFramePr>
        <p:xfrm>
          <a:off x="683568" y="620688"/>
          <a:ext cx="7992888" cy="1481353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2664296"/>
                <a:gridCol w="2664296"/>
                <a:gridCol w="2664296"/>
              </a:tblGrid>
              <a:tr h="64807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שם העצם </a:t>
                      </a:r>
                    </a:p>
                    <a:p>
                      <a:pPr algn="ctr" rtl="1"/>
                      <a:r>
                        <a:rPr kumimoji="0" lang="he-IL" sz="1800" kern="1200" dirty="0" err="1" smtClean="0"/>
                        <a:t>דער</a:t>
                      </a:r>
                      <a:r>
                        <a:rPr kumimoji="0" lang="he-IL" sz="1800" kern="120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 צורת יחיד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  </a:t>
                      </a:r>
                      <a:r>
                        <a:rPr kumimoji="0" lang="he-IL" sz="1800" kern="1200" dirty="0" err="1" smtClean="0"/>
                        <a:t>איינצאָל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kern="1200" dirty="0" smtClean="0"/>
                        <a:t>שם-עצם -צורת רבים</a:t>
                      </a:r>
                      <a:r>
                        <a:rPr kumimoji="0" lang="he-IL" sz="1800" kern="1200" baseline="0" dirty="0" smtClean="0"/>
                        <a:t> </a:t>
                      </a:r>
                      <a:r>
                        <a:rPr kumimoji="0" lang="he-IL" sz="1800" kern="1200" dirty="0" err="1" smtClean="0"/>
                        <a:t>סובסטאַנטיוו</a:t>
                      </a:r>
                      <a:r>
                        <a:rPr kumimoji="0" lang="he-IL" sz="1800" kern="1200" dirty="0" smtClean="0"/>
                        <a:t> –</a:t>
                      </a:r>
                      <a:r>
                        <a:rPr kumimoji="0" lang="he-IL" sz="1800" kern="1200" dirty="0" err="1" smtClean="0"/>
                        <a:t>מערצאָל</a:t>
                      </a:r>
                      <a:endParaRPr lang="he-IL" dirty="0" smtClean="0"/>
                    </a:p>
                    <a:p>
                      <a:pPr algn="r" rtl="1"/>
                      <a:r>
                        <a:rPr kumimoji="0" lang="he-IL" sz="1800" kern="1200" dirty="0" smtClean="0"/>
                        <a:t> </a:t>
                      </a:r>
                      <a:endParaRPr lang="he-IL" dirty="0"/>
                    </a:p>
                  </a:txBody>
                  <a:tcPr/>
                </a:tc>
              </a:tr>
              <a:tr h="566953">
                <a:tc>
                  <a:txBody>
                    <a:bodyPr/>
                    <a:lstStyle/>
                    <a:p>
                      <a:pPr algn="ctr" rtl="0"/>
                      <a:r>
                        <a:rPr lang="he-IL" dirty="0" smtClean="0"/>
                        <a:t>תְּעוּדַת בַּגְּרוּת  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e-IL" dirty="0" err="1" smtClean="0"/>
                        <a:t>אויסווייַז-עקזאַמין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smtClean="0"/>
                        <a:t>: די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e-IL" dirty="0" err="1" smtClean="0"/>
                        <a:t>אויסווייַז-עקזאַמין</a:t>
                      </a:r>
                      <a:r>
                        <a:rPr lang="he-IL" dirty="0" smtClean="0"/>
                        <a:t> : די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2466" name="Picture 2" descr="http://cdn2.pjs.co.il/files/2008/04/bagru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099540"/>
            <a:ext cx="3109670" cy="47007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2662</TotalTime>
  <Words>1325</Words>
  <Application>Microsoft Office PowerPoint</Application>
  <PresentationFormat>‫הצגה על המסך (4:3)</PresentationFormat>
  <Paragraphs>396</Paragraphs>
  <Slides>50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50</vt:i4>
      </vt:variant>
    </vt:vector>
  </HeadingPairs>
  <TitlesOfParts>
    <vt:vector size="54" baseType="lpstr">
      <vt:lpstr>Arial</vt:lpstr>
      <vt:lpstr>Calibri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Ofek</dc:creator>
  <cp:lastModifiedBy>user</cp:lastModifiedBy>
  <cp:revision>77</cp:revision>
  <dcterms:created xsi:type="dcterms:W3CDTF">2016-05-30T17:31:36Z</dcterms:created>
  <dcterms:modified xsi:type="dcterms:W3CDTF">2017-02-19T09:12:47Z</dcterms:modified>
</cp:coreProperties>
</file>