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43" r:id="rId1"/>
  </p:sldMasterIdLst>
  <p:notesMasterIdLst>
    <p:notesMasterId r:id="rId48"/>
  </p:notesMasterIdLst>
  <p:sldIdLst>
    <p:sldId id="687" r:id="rId2"/>
    <p:sldId id="690" r:id="rId3"/>
    <p:sldId id="688" r:id="rId4"/>
    <p:sldId id="689" r:id="rId5"/>
    <p:sldId id="691" r:id="rId6"/>
    <p:sldId id="686" r:id="rId7"/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80" r:id="rId31"/>
    <p:sldId id="391" r:id="rId32"/>
    <p:sldId id="392" r:id="rId33"/>
    <p:sldId id="393" r:id="rId34"/>
    <p:sldId id="394" r:id="rId35"/>
    <p:sldId id="395" r:id="rId36"/>
    <p:sldId id="396" r:id="rId37"/>
    <p:sldId id="397" r:id="rId38"/>
    <p:sldId id="398" r:id="rId39"/>
    <p:sldId id="399" r:id="rId40"/>
    <p:sldId id="400" r:id="rId41"/>
    <p:sldId id="401" r:id="rId42"/>
    <p:sldId id="402" r:id="rId43"/>
    <p:sldId id="403" r:id="rId44"/>
    <p:sldId id="404" r:id="rId45"/>
    <p:sldId id="425" r:id="rId46"/>
    <p:sldId id="426" r:id="rId47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מקטע ברירת מחדל" id="{F5160294-6C92-4F78-908F-0EB5462202ED}">
          <p14:sldIdLst>
            <p14:sldId id="687"/>
            <p14:sldId id="690"/>
            <p14:sldId id="688"/>
            <p14:sldId id="689"/>
            <p14:sldId id="691"/>
            <p14:sldId id="686"/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  <p14:sldId id="280"/>
            <p14:sldId id="391"/>
            <p14:sldId id="392"/>
            <p14:sldId id="393"/>
            <p14:sldId id="394"/>
            <p14:sldId id="395"/>
            <p14:sldId id="396"/>
            <p14:sldId id="397"/>
            <p14:sldId id="398"/>
            <p14:sldId id="399"/>
            <p14:sldId id="400"/>
            <p14:sldId id="401"/>
            <p14:sldId id="402"/>
            <p14:sldId id="403"/>
            <p14:sldId id="404"/>
            <p14:sldId id="425"/>
            <p14:sldId id="426"/>
          </p14:sldIdLst>
        </p14:section>
        <p14:section name="מקטע ללא כותרת" id="{25367624-E5A0-4B0E-9036-21C531A03624}">
          <p14:sldIdLst/>
        </p14:section>
        <p14:section name="מקטע ללא כותרת" id="{8AB92938-7856-4757-81ED-DF86B23C8484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5017" autoAdjust="0"/>
  </p:normalViewPr>
  <p:slideViewPr>
    <p:cSldViewPr>
      <p:cViewPr varScale="1">
        <p:scale>
          <a:sx n="110" d="100"/>
          <a:sy n="110" d="100"/>
        </p:scale>
        <p:origin x="164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773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914E5549-1E46-4F51-87C3-EA567FDC399B}" type="datetimeFigureOut">
              <a:rPr lang="he-IL" smtClean="0"/>
              <a:t>כ'/כסלו/תש"פ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CD9CE25D-4CCC-4F19-94FC-EDE41CE87B9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835087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9CE25D-4CCC-4F19-94FC-EDE41CE87B9D}" type="slidenum">
              <a:rPr lang="he-IL" smtClean="0"/>
              <a:t>29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71466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כ'/כסלו/תש"פ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362821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כ'/כסלו/תש"פ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43594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כ'/כסלו/תש"פ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42217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כ'/כסלו/תש"פ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73391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כ'/כסלו/תש"פ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93742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כ'/כסלו/תש"פ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95658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כ'/כסלו/תש"פ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25772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כ'/כסלו/תש"פ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70297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כ'/כסלו/תש"פ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91718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תמונה פנורמית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כ'/כסלו/תש"פ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99401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ותרת ו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כ'/כסלו/תש"פ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268040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ציטוט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כ'/כסלו/תש"פ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761791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רטיס ש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כ'/כסלו/תש"פ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647896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רטיס שם עם ציטו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he-IL" smtClean="0"/>
              <a:t>ערוך סגנונות טקסט של תבנית בסיס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כ'/כסלו/תש"פ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563440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או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he-IL" smtClean="0"/>
              <a:t>ערוך סגנונות טקסט של תבנית בסיס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כ'/כסלו/תש"פ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261657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כ'/כסלו/תש"פ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341183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כ'/כסלו/תש"פ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33309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E7438E1-117D-44FB-AC24-B79D899BA877}" type="datetimeFigureOut">
              <a:rPr lang="he-IL" smtClean="0"/>
              <a:t>כ'/כסלו/תש"פ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374484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  <p:sldLayoutId id="2147483755" r:id="rId12"/>
    <p:sldLayoutId id="2147483756" r:id="rId13"/>
    <p:sldLayoutId id="2147483757" r:id="rId14"/>
    <p:sldLayoutId id="2147483758" r:id="rId15"/>
    <p:sldLayoutId id="2147483759" r:id="rId16"/>
    <p:sldLayoutId id="214748376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7.jpe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304910" y="188640"/>
            <a:ext cx="6554867" cy="1440160"/>
          </a:xfrm>
        </p:spPr>
        <p:txBody>
          <a:bodyPr/>
          <a:lstStyle/>
          <a:p>
            <a:pPr algn="ctr"/>
            <a:r>
              <a:rPr lang="he-IL" dirty="0" smtClean="0"/>
              <a:t>ענפי</a:t>
            </a:r>
            <a:r>
              <a:rPr lang="he-IL" dirty="0" smtClean="0"/>
              <a:t> </a:t>
            </a:r>
            <a:r>
              <a:rPr lang="he-IL" dirty="0" smtClean="0"/>
              <a:t>ספורט </a:t>
            </a:r>
            <a:endParaRPr lang="en-US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383867" y="4293096"/>
            <a:ext cx="2396952" cy="2232248"/>
          </a:xfrm>
        </p:spPr>
        <p:txBody>
          <a:bodyPr>
            <a:normAutofit/>
          </a:bodyPr>
          <a:lstStyle/>
          <a:p>
            <a:pPr marL="0" lvl="0" indent="0" algn="ctr">
              <a:buClr>
                <a:prstClr val="white"/>
              </a:buClr>
              <a:buNone/>
            </a:pPr>
            <a:r>
              <a:rPr lang="he-IL" dirty="0">
                <a:solidFill>
                  <a:schemeClr val="tx1"/>
                </a:solidFill>
              </a:rPr>
              <a:t>מגישה: </a:t>
            </a:r>
            <a:r>
              <a:rPr lang="he-IL" dirty="0" err="1">
                <a:solidFill>
                  <a:schemeClr val="tx1"/>
                </a:solidFill>
              </a:rPr>
              <a:t>בתאל</a:t>
            </a:r>
            <a:r>
              <a:rPr lang="he-IL" dirty="0">
                <a:solidFill>
                  <a:schemeClr val="tx1"/>
                </a:solidFill>
              </a:rPr>
              <a:t> משולם</a:t>
            </a:r>
          </a:p>
          <a:p>
            <a:pPr marL="0" lvl="0" indent="0" algn="ctr">
              <a:buClr>
                <a:prstClr val="white"/>
              </a:buClr>
              <a:buNone/>
            </a:pPr>
            <a:r>
              <a:rPr lang="he-IL" dirty="0">
                <a:solidFill>
                  <a:schemeClr val="tx1"/>
                </a:solidFill>
              </a:rPr>
              <a:t>בית ספר: אורט חולון </a:t>
            </a:r>
          </a:p>
          <a:p>
            <a:pPr marL="0" lvl="0" indent="0" algn="ctr">
              <a:buClr>
                <a:prstClr val="white"/>
              </a:buClr>
              <a:buNone/>
            </a:pPr>
            <a:r>
              <a:rPr lang="he-IL" dirty="0" err="1">
                <a:solidFill>
                  <a:schemeClr val="tx1"/>
                </a:solidFill>
              </a:rPr>
              <a:t>תש"ף</a:t>
            </a:r>
            <a:r>
              <a:rPr lang="he-IL" dirty="0">
                <a:solidFill>
                  <a:schemeClr val="tx1"/>
                </a:solidFill>
              </a:rPr>
              <a:t> – 2019\2020</a:t>
            </a:r>
          </a:p>
          <a:p>
            <a:pPr marL="0" indent="0" algn="ctr">
              <a:buNone/>
            </a:pPr>
            <a:endParaRPr lang="he-IL" dirty="0" smtClean="0">
              <a:solidFill>
                <a:schemeClr val="tx1"/>
              </a:solidFill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9752" y="1628800"/>
            <a:ext cx="4889416" cy="2578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537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827584" y="188641"/>
            <a:ext cx="7772400" cy="720080"/>
          </a:xfrm>
        </p:spPr>
        <p:txBody>
          <a:bodyPr>
            <a:normAutofit fontScale="90000"/>
          </a:bodyPr>
          <a:lstStyle/>
          <a:p>
            <a:r>
              <a:rPr lang="he-IL" dirty="0" smtClean="0"/>
              <a:t/>
            </a:r>
            <a:br>
              <a:rPr lang="he-IL" dirty="0" smtClean="0"/>
            </a:br>
            <a:endParaRPr lang="en-US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187624" y="3640458"/>
            <a:ext cx="6400800" cy="2884885"/>
          </a:xfrm>
        </p:spPr>
        <p:txBody>
          <a:bodyPr/>
          <a:lstStyle/>
          <a:p>
            <a:pPr algn="ctr"/>
            <a:r>
              <a:rPr lang="he-IL" dirty="0"/>
              <a:t>צוגעגיירט </a:t>
            </a:r>
            <a:r>
              <a:rPr lang="he-IL" dirty="0" smtClean="0"/>
              <a:t>פֿון : </a:t>
            </a:r>
            <a:r>
              <a:rPr lang="he-IL" dirty="0" err="1" smtClean="0"/>
              <a:t>בתאל</a:t>
            </a:r>
            <a:r>
              <a:rPr lang="he-IL" dirty="0" smtClean="0"/>
              <a:t> משולם</a:t>
            </a:r>
          </a:p>
          <a:p>
            <a:pPr algn="ctr"/>
            <a:r>
              <a:rPr lang="he-IL" dirty="0"/>
              <a:t> </a:t>
            </a:r>
            <a:r>
              <a:rPr lang="he-IL" dirty="0" err="1"/>
              <a:t>שולע</a:t>
            </a:r>
            <a:r>
              <a:rPr lang="he-IL" dirty="0"/>
              <a:t> </a:t>
            </a:r>
            <a:r>
              <a:rPr lang="he-IL" dirty="0" smtClean="0"/>
              <a:t>: אורט חולון</a:t>
            </a:r>
          </a:p>
          <a:p>
            <a:pPr algn="ctr"/>
            <a:r>
              <a:rPr lang="he-IL" dirty="0" err="1" smtClean="0"/>
              <a:t>תש"ף</a:t>
            </a:r>
            <a:r>
              <a:rPr lang="he-IL" dirty="0" smtClean="0"/>
              <a:t> 2019\2020</a:t>
            </a:r>
            <a:endParaRPr lang="en-US" dirty="0"/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7824" y="1948445"/>
            <a:ext cx="3312368" cy="1447800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5540806"/>
            <a:ext cx="2838612" cy="1275490"/>
          </a:xfrm>
          <a:prstGeom prst="rect">
            <a:avLst/>
          </a:prstGeom>
        </p:spPr>
      </p:pic>
      <p:sp>
        <p:nvSpPr>
          <p:cNvPr id="10" name="מלבן 9"/>
          <p:cNvSpPr/>
          <p:nvPr/>
        </p:nvSpPr>
        <p:spPr>
          <a:xfrm>
            <a:off x="2843808" y="6202177"/>
            <a:ext cx="245291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dirty="0"/>
              <a:t>בתמיכת </a:t>
            </a:r>
            <a:r>
              <a:rPr lang="he-IL" dirty="0" smtClean="0"/>
              <a:t>הרשות</a:t>
            </a:r>
          </a:p>
          <a:p>
            <a:r>
              <a:rPr lang="he-IL" dirty="0" smtClean="0"/>
              <a:t> הלאומית </a:t>
            </a:r>
            <a:r>
              <a:rPr lang="he-IL" dirty="0"/>
              <a:t>לתרבות היידיש</a:t>
            </a:r>
          </a:p>
        </p:txBody>
      </p:sp>
    </p:spTree>
    <p:extLst>
      <p:ext uri="{BB962C8B-B14F-4D97-AF65-F5344CB8AC3E}">
        <p14:creationId xmlns:p14="http://schemas.microsoft.com/office/powerpoint/2010/main" val="467637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64096"/>
          </a:xfrm>
        </p:spPr>
        <p:txBody>
          <a:bodyPr>
            <a:noAutofit/>
          </a:bodyPr>
          <a:lstStyle/>
          <a:p>
            <a:pPr algn="r"/>
            <a:r>
              <a:rPr lang="he-IL" sz="2800" u="sng" dirty="0" smtClean="0"/>
              <a:t>רשימת ענפי ספורט- באגריפן אין </a:t>
            </a:r>
            <a:r>
              <a:rPr lang="he-IL" sz="2800" u="sng" dirty="0" err="1" smtClean="0"/>
              <a:t>ספארט</a:t>
            </a:r>
            <a:r>
              <a:rPr lang="he-IL" sz="2800" u="sng" dirty="0" smtClean="0"/>
              <a:t>  </a:t>
            </a:r>
            <a:endParaRPr lang="en-US" sz="2800" u="sng" dirty="0"/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426522">
            <a:off x="7196465" y="1076731"/>
            <a:ext cx="1562100" cy="1378597"/>
          </a:xfrm>
          <a:prstGeom prst="rect">
            <a:avLst/>
          </a:prstGeom>
        </p:spPr>
      </p:pic>
      <p:sp>
        <p:nvSpPr>
          <p:cNvPr id="6" name="מציין מיקום תוכן 5"/>
          <p:cNvSpPr>
            <a:spLocks noGrp="1"/>
          </p:cNvSpPr>
          <p:nvPr>
            <p:ph idx="1"/>
          </p:nvPr>
        </p:nvSpPr>
        <p:spPr>
          <a:xfrm>
            <a:off x="1294566" y="998184"/>
            <a:ext cx="6554867" cy="5671175"/>
          </a:xfrm>
        </p:spPr>
        <p:txBody>
          <a:bodyPr>
            <a:normAutofit fontScale="92500" lnSpcReduction="20000"/>
          </a:bodyPr>
          <a:lstStyle/>
          <a:p>
            <a:pPr marL="342900" lvl="0" indent="-342900" algn="ctr">
              <a:lnSpc>
                <a:spcPct val="107000"/>
              </a:lnSpc>
              <a:tabLst>
                <a:tab pos="457200" algn="l"/>
              </a:tabLst>
            </a:pPr>
            <a:r>
              <a:rPr lang="he-IL" dirty="0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אגרוף - </a:t>
            </a:r>
            <a:r>
              <a:rPr lang="he-IL" dirty="0" err="1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באָקסינג</a:t>
            </a:r>
            <a:endParaRPr lang="en-US" sz="1800" dirty="0">
              <a:solidFill>
                <a:schemeClr val="tx1">
                  <a:lumMod val="9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ctr">
              <a:spcAft>
                <a:spcPts val="0"/>
              </a:spcAft>
              <a:tabLst>
                <a:tab pos="457200" algn="l"/>
              </a:tabLst>
            </a:pPr>
            <a:r>
              <a:rPr lang="he-IL" dirty="0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בייסבול - </a:t>
            </a:r>
            <a:r>
              <a:rPr lang="he-IL" dirty="0" err="1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בייסבאָל</a:t>
            </a:r>
            <a:endParaRPr lang="en-US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ctr">
              <a:spcAft>
                <a:spcPts val="0"/>
              </a:spcAft>
              <a:tabLst>
                <a:tab pos="457200" algn="l"/>
              </a:tabLst>
            </a:pPr>
            <a:r>
              <a:rPr lang="he-IL" dirty="0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גודו - </a:t>
            </a:r>
            <a:r>
              <a:rPr lang="he-IL" dirty="0" err="1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דזשודא</a:t>
            </a:r>
            <a:r>
              <a:rPr lang="he-IL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ָ</a:t>
            </a:r>
            <a:endParaRPr lang="en-US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he-IL" dirty="0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גולף - </a:t>
            </a:r>
            <a:r>
              <a:rPr lang="he-IL" dirty="0" err="1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גאָלף</a:t>
            </a:r>
            <a:endParaRPr lang="en-US" sz="1800" dirty="0">
              <a:solidFill>
                <a:schemeClr val="tx1">
                  <a:lumMod val="9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ctr">
              <a:spcAft>
                <a:spcPts val="0"/>
              </a:spcAft>
              <a:tabLst>
                <a:tab pos="457200" algn="l"/>
              </a:tabLst>
            </a:pPr>
            <a:r>
              <a:rPr lang="he-IL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הדיפת כדור </a:t>
            </a:r>
            <a:r>
              <a:rPr lang="he-IL" dirty="0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ברזל - </a:t>
            </a:r>
            <a:r>
              <a:rPr lang="he-IL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אייַזן </a:t>
            </a:r>
            <a:r>
              <a:rPr lang="he-IL" dirty="0" err="1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פּילקע</a:t>
            </a:r>
            <a:r>
              <a:rPr lang="he-IL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he-IL" dirty="0" err="1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קאַפ</a:t>
            </a:r>
            <a:r>
              <a:rPr lang="he-IL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ּ</a:t>
            </a:r>
            <a:endParaRPr lang="en-US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ctr">
              <a:spcAft>
                <a:spcPts val="0"/>
              </a:spcAft>
              <a:tabLst>
                <a:tab pos="457200" algn="l"/>
              </a:tabLst>
            </a:pPr>
            <a:r>
              <a:rPr lang="he-IL" dirty="0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הוקי - </a:t>
            </a:r>
            <a:r>
              <a:rPr lang="he-IL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האָקי</a:t>
            </a:r>
            <a:endParaRPr lang="en-US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ctr">
              <a:spcAft>
                <a:spcPts val="0"/>
              </a:spcAft>
              <a:tabLst>
                <a:tab pos="457200" algn="l"/>
              </a:tabLst>
            </a:pPr>
            <a:r>
              <a:rPr lang="he-IL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הוקי </a:t>
            </a:r>
            <a:r>
              <a:rPr lang="he-IL" dirty="0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קרח - </a:t>
            </a:r>
            <a:r>
              <a:rPr lang="he-IL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אייז כאַקי</a:t>
            </a:r>
            <a:endParaRPr lang="en-US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ctr">
              <a:tabLst>
                <a:tab pos="457200" algn="l"/>
              </a:tabLst>
            </a:pPr>
            <a:r>
              <a:rPr lang="he-IL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הוקי </a:t>
            </a:r>
            <a:r>
              <a:rPr lang="he-IL" dirty="0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שדה - </a:t>
            </a:r>
            <a:r>
              <a:rPr lang="he-IL" dirty="0" err="1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פעלד</a:t>
            </a:r>
            <a:r>
              <a:rPr lang="he-IL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האָקי </a:t>
            </a:r>
            <a:endParaRPr lang="en-US" dirty="0">
              <a:solidFill>
                <a:schemeClr val="tx1">
                  <a:lumMod val="95000"/>
                </a:schemeClr>
              </a:solidFill>
            </a:endParaRPr>
          </a:p>
          <a:p>
            <a:pPr marL="342900" lvl="0" indent="-342900" algn="ctr">
              <a:tabLst>
                <a:tab pos="457200" algn="l"/>
              </a:tabLst>
            </a:pPr>
            <a:r>
              <a:rPr lang="he-IL" dirty="0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היאבקות - </a:t>
            </a:r>
            <a:r>
              <a:rPr lang="he-IL" dirty="0" err="1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ראַנגלעריי</a:t>
            </a:r>
            <a:endParaRPr lang="en-US" dirty="0">
              <a:solidFill>
                <a:schemeClr val="tx1">
                  <a:lumMod val="95000"/>
                </a:schemeClr>
              </a:solidFill>
            </a:endParaRPr>
          </a:p>
          <a:p>
            <a:pPr marL="342900" lvl="0" indent="-342900" algn="ctr">
              <a:tabLst>
                <a:tab pos="457200" algn="l"/>
              </a:tabLst>
            </a:pPr>
            <a:r>
              <a:rPr lang="he-IL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החלקה </a:t>
            </a:r>
            <a:r>
              <a:rPr lang="he-IL" dirty="0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לקרח - </a:t>
            </a:r>
            <a:r>
              <a:rPr lang="he-IL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אייז </a:t>
            </a:r>
            <a:r>
              <a:rPr lang="he-IL" dirty="0" err="1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סקעאַטינג</a:t>
            </a:r>
            <a:endParaRPr lang="en-US" dirty="0">
              <a:solidFill>
                <a:schemeClr val="tx1">
                  <a:lumMod val="95000"/>
                </a:schemeClr>
              </a:solidFill>
            </a:endParaRPr>
          </a:p>
          <a:p>
            <a:pPr marL="342900" lvl="0" indent="-342900" algn="ctr">
              <a:tabLst>
                <a:tab pos="457200" algn="l"/>
              </a:tabLst>
            </a:pPr>
            <a:r>
              <a:rPr lang="he-IL" dirty="0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הרמת משקולות - וואַגע </a:t>
            </a:r>
            <a:r>
              <a:rPr lang="he-IL" dirty="0" err="1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ליפטינג</a:t>
            </a:r>
            <a:r>
              <a:rPr lang="he-IL" dirty="0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</a:t>
            </a:r>
            <a:endParaRPr lang="en-US" dirty="0">
              <a:solidFill>
                <a:schemeClr val="tx1">
                  <a:lumMod val="95000"/>
                </a:schemeClr>
              </a:solidFill>
            </a:endParaRPr>
          </a:p>
          <a:p>
            <a:pPr marL="342900" lvl="0" indent="-342900" algn="ctr">
              <a:tabLst>
                <a:tab pos="457200" algn="l"/>
              </a:tabLst>
            </a:pPr>
            <a:r>
              <a:rPr lang="he-IL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התעמלות </a:t>
            </a:r>
            <a:r>
              <a:rPr lang="he-IL" dirty="0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אומנותית - </a:t>
            </a:r>
            <a:r>
              <a:rPr lang="he-IL" dirty="0" err="1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אַרטיסטיק</a:t>
            </a:r>
            <a:r>
              <a:rPr lang="he-IL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he-IL" dirty="0" err="1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גימנאַסטיק</a:t>
            </a:r>
            <a:endParaRPr lang="en-US" dirty="0">
              <a:solidFill>
                <a:schemeClr val="tx1">
                  <a:lumMod val="95000"/>
                </a:schemeClr>
              </a:solidFill>
            </a:endParaRPr>
          </a:p>
          <a:p>
            <a:pPr marL="342900" lvl="0" indent="-342900" algn="ctr">
              <a:spcAft>
                <a:spcPts val="0"/>
              </a:spcAft>
              <a:tabLst>
                <a:tab pos="457200" algn="l"/>
              </a:tabLst>
            </a:pPr>
            <a:r>
              <a:rPr lang="he-IL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התעמלות </a:t>
            </a:r>
            <a:r>
              <a:rPr lang="he-IL" dirty="0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מכשירים - </a:t>
            </a:r>
            <a:r>
              <a:rPr lang="he-IL" dirty="0" err="1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גימנאַסטיק</a:t>
            </a:r>
            <a:r>
              <a:rPr lang="he-IL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he-IL" dirty="0" err="1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אינסטרומענטן</a:t>
            </a:r>
            <a:endParaRPr lang="en-US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ctr">
              <a:spcAft>
                <a:spcPts val="0"/>
              </a:spcAft>
              <a:tabLst>
                <a:tab pos="457200" algn="l"/>
              </a:tabLst>
            </a:pPr>
            <a:r>
              <a:rPr lang="he-IL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התעמלות </a:t>
            </a:r>
            <a:r>
              <a:rPr lang="he-IL" dirty="0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קרקע - </a:t>
            </a:r>
            <a:r>
              <a:rPr lang="he-IL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ערד </a:t>
            </a:r>
            <a:r>
              <a:rPr lang="he-IL" dirty="0" err="1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גימנאַסטיק</a:t>
            </a:r>
            <a:r>
              <a:rPr lang="he-IL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US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ctr">
              <a:lnSpc>
                <a:spcPct val="107000"/>
              </a:lnSpc>
              <a:tabLst>
                <a:tab pos="457200" algn="l"/>
              </a:tabLst>
            </a:pPr>
            <a:r>
              <a:rPr lang="he-IL" dirty="0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טאיקוונדו - </a:t>
            </a:r>
            <a:r>
              <a:rPr lang="he-IL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טאַעקוואָנדאָ</a:t>
            </a:r>
            <a:endParaRPr lang="en-US" sz="1800" dirty="0">
              <a:solidFill>
                <a:schemeClr val="tx1">
                  <a:lumMod val="9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ctr">
              <a:spcAft>
                <a:spcPts val="0"/>
              </a:spcAft>
              <a:tabLst>
                <a:tab pos="457200" algn="l"/>
              </a:tabLst>
            </a:pPr>
            <a:r>
              <a:rPr lang="he-IL" dirty="0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טניס - </a:t>
            </a:r>
            <a:r>
              <a:rPr lang="he-IL" dirty="0" err="1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טעניס</a:t>
            </a:r>
            <a:endParaRPr lang="en-US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he-IL" dirty="0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טרמפולינה - </a:t>
            </a:r>
            <a:r>
              <a:rPr lang="he-IL" dirty="0" err="1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טראַמפּאַלין</a:t>
            </a:r>
            <a:endParaRPr lang="en-US" dirty="0">
              <a:solidFill>
                <a:schemeClr val="tx1">
                  <a:lumMod val="95000"/>
                </a:schemeClr>
              </a:solidFill>
            </a:endParaRP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18304">
            <a:off x="353575" y="613479"/>
            <a:ext cx="2468390" cy="1381125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58567">
            <a:off x="786929" y="3036545"/>
            <a:ext cx="1333932" cy="1291132"/>
          </a:xfrm>
          <a:prstGeom prst="rect">
            <a:avLst/>
          </a:prstGeom>
        </p:spPr>
      </p:pic>
      <p:pic>
        <p:nvPicPr>
          <p:cNvPr id="9" name="תמונה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30987">
            <a:off x="6631072" y="2894916"/>
            <a:ext cx="1566491" cy="1340782"/>
          </a:xfrm>
          <a:prstGeom prst="rect">
            <a:avLst/>
          </a:prstGeom>
        </p:spPr>
      </p:pic>
      <p:pic>
        <p:nvPicPr>
          <p:cNvPr id="10" name="תמונה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28647">
            <a:off x="394889" y="5120705"/>
            <a:ext cx="2001606" cy="1313110"/>
          </a:xfrm>
          <a:prstGeom prst="rect">
            <a:avLst/>
          </a:prstGeom>
        </p:spPr>
      </p:pic>
      <p:pic>
        <p:nvPicPr>
          <p:cNvPr id="11" name="תמונה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73685">
            <a:off x="7177921" y="4845791"/>
            <a:ext cx="1343025" cy="1666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560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5733256"/>
            <a:ext cx="6554867" cy="1006624"/>
          </a:xfrm>
        </p:spPr>
        <p:txBody>
          <a:bodyPr/>
          <a:lstStyle/>
          <a:p>
            <a:pPr algn="r"/>
            <a:r>
              <a:rPr lang="he-IL" dirty="0" smtClean="0"/>
              <a:t>המשך...</a:t>
            </a:r>
            <a:endParaRPr lang="en-US" dirty="0"/>
          </a:p>
        </p:txBody>
      </p:sp>
      <p:sp>
        <p:nvSpPr>
          <p:cNvPr id="4" name="מציין מיקום תוכן 3"/>
          <p:cNvSpPr>
            <a:spLocks noGrp="1"/>
          </p:cNvSpPr>
          <p:nvPr>
            <p:ph idx="1"/>
          </p:nvPr>
        </p:nvSpPr>
        <p:spPr>
          <a:xfrm>
            <a:off x="533400" y="116632"/>
            <a:ext cx="8359080" cy="5904656"/>
          </a:xfrm>
        </p:spPr>
        <p:txBody>
          <a:bodyPr>
            <a:normAutofit/>
          </a:bodyPr>
          <a:lstStyle/>
          <a:p>
            <a:pPr marL="342900" lvl="0" indent="-342900" algn="ctr">
              <a:spcAft>
                <a:spcPts val="0"/>
              </a:spcAft>
              <a:tabLst>
                <a:tab pos="457200" algn="l"/>
              </a:tabLst>
            </a:pPr>
            <a:r>
              <a:rPr lang="he-IL" dirty="0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כדורגל - </a:t>
            </a:r>
            <a:r>
              <a:rPr lang="he-IL" dirty="0" err="1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פוטבאָל</a:t>
            </a:r>
            <a:endParaRPr lang="en-US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ctr">
              <a:spcAft>
                <a:spcPts val="0"/>
              </a:spcAft>
              <a:tabLst>
                <a:tab pos="457200" algn="l"/>
              </a:tabLst>
            </a:pPr>
            <a:r>
              <a:rPr lang="he-IL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כדור </a:t>
            </a:r>
            <a:r>
              <a:rPr lang="he-IL" dirty="0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יד - </a:t>
            </a:r>
            <a:r>
              <a:rPr lang="he-IL" dirty="0" err="1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האַנדבאַלל</a:t>
            </a:r>
            <a:endParaRPr lang="en-US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ctr">
              <a:lnSpc>
                <a:spcPct val="107000"/>
              </a:lnSpc>
              <a:tabLst>
                <a:tab pos="457200" algn="l"/>
              </a:tabLst>
            </a:pPr>
            <a:r>
              <a:rPr lang="he-IL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כדור </a:t>
            </a:r>
            <a:r>
              <a:rPr lang="he-IL" dirty="0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מים - </a:t>
            </a:r>
            <a:r>
              <a:rPr lang="he-IL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וואַסער </a:t>
            </a:r>
            <a:r>
              <a:rPr lang="he-IL" dirty="0" err="1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פּילקע</a:t>
            </a:r>
            <a:endParaRPr lang="en-US" sz="1800" dirty="0">
              <a:solidFill>
                <a:schemeClr val="tx1">
                  <a:lumMod val="9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ctr">
              <a:spcAft>
                <a:spcPts val="0"/>
              </a:spcAft>
              <a:tabLst>
                <a:tab pos="457200" algn="l"/>
              </a:tabLst>
            </a:pPr>
            <a:r>
              <a:rPr lang="he-IL" dirty="0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כדורסל - </a:t>
            </a:r>
            <a:r>
              <a:rPr lang="he-IL" dirty="0" err="1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קוישבאָל</a:t>
            </a:r>
            <a:endParaRPr lang="en-US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ctr">
              <a:spcAft>
                <a:spcPts val="0"/>
              </a:spcAft>
              <a:tabLst>
                <a:tab pos="457200" algn="l"/>
              </a:tabLst>
            </a:pPr>
            <a:r>
              <a:rPr lang="he-IL" dirty="0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כדורעף - </a:t>
            </a:r>
            <a:r>
              <a:rPr lang="he-IL" dirty="0" err="1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נעצבאָל</a:t>
            </a:r>
            <a:endParaRPr lang="en-US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ctr">
              <a:lnSpc>
                <a:spcPct val="107000"/>
              </a:lnSpc>
              <a:tabLst>
                <a:tab pos="457200" algn="l"/>
              </a:tabLst>
            </a:pPr>
            <a:r>
              <a:rPr lang="he-IL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כדורעף </a:t>
            </a:r>
            <a:r>
              <a:rPr lang="he-IL" dirty="0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חופים - </a:t>
            </a:r>
            <a:r>
              <a:rPr lang="he-IL" dirty="0" err="1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ברעג</a:t>
            </a:r>
            <a:r>
              <a:rPr lang="he-IL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he-IL" dirty="0" err="1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נעצבאָל</a:t>
            </a:r>
            <a:endParaRPr lang="en-US" sz="1800" dirty="0">
              <a:solidFill>
                <a:schemeClr val="tx1">
                  <a:lumMod val="9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ctr">
              <a:spcAft>
                <a:spcPts val="0"/>
              </a:spcAft>
              <a:tabLst>
                <a:tab pos="457200" algn="l"/>
              </a:tabLst>
            </a:pPr>
            <a:r>
              <a:rPr lang="he-IL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כדור </a:t>
            </a:r>
            <a:r>
              <a:rPr lang="he-IL" dirty="0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רשת - </a:t>
            </a:r>
            <a:r>
              <a:rPr lang="he-IL" dirty="0" err="1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נעטבאַלל</a:t>
            </a:r>
            <a:endParaRPr lang="en-US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ctr">
              <a:lnSpc>
                <a:spcPct val="107000"/>
              </a:lnSpc>
              <a:tabLst>
                <a:tab pos="457200" algn="l"/>
              </a:tabLst>
            </a:pPr>
            <a:r>
              <a:rPr lang="he-IL" dirty="0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סיף - </a:t>
            </a:r>
            <a:r>
              <a:rPr lang="he-IL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שוש חושבת</a:t>
            </a:r>
            <a:endParaRPr lang="en-US" sz="1800" dirty="0">
              <a:solidFill>
                <a:schemeClr val="tx1">
                  <a:lumMod val="9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ctr">
              <a:spcAft>
                <a:spcPts val="0"/>
              </a:spcAft>
              <a:tabLst>
                <a:tab pos="457200" algn="l"/>
              </a:tabLst>
            </a:pPr>
            <a:r>
              <a:rPr lang="he-IL" dirty="0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סנוקר - </a:t>
            </a:r>
            <a:r>
              <a:rPr lang="he-IL" dirty="0" err="1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סנוקער</a:t>
            </a:r>
            <a:endParaRPr lang="en-US" dirty="0">
              <a:solidFill>
                <a:schemeClr val="tx1">
                  <a:lumMod val="95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ctr">
              <a:tabLst>
                <a:tab pos="457200" algn="l"/>
              </a:tabLst>
            </a:pPr>
            <a:r>
              <a:rPr lang="he-IL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פינג </a:t>
            </a:r>
            <a:r>
              <a:rPr lang="he-IL" dirty="0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פונג - </a:t>
            </a:r>
            <a:r>
              <a:rPr lang="he-IL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פּינג </a:t>
            </a:r>
            <a:r>
              <a:rPr lang="he-IL" dirty="0" err="1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פאַנג</a:t>
            </a:r>
            <a:endParaRPr lang="en-US" dirty="0" smtClean="0">
              <a:solidFill>
                <a:schemeClr val="tx1">
                  <a:lumMod val="95000"/>
                </a:schemeClr>
              </a:solidFill>
            </a:endParaRPr>
          </a:p>
          <a:p>
            <a:pPr marL="342900" lvl="0" indent="-342900" algn="ctr">
              <a:tabLst>
                <a:tab pos="457200" algn="l"/>
              </a:tabLst>
            </a:pPr>
            <a:r>
              <a:rPr lang="he-IL" sz="1800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קפיצה </a:t>
            </a:r>
            <a:r>
              <a:rPr lang="he-IL" sz="1800" dirty="0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במוט - </a:t>
            </a:r>
            <a:r>
              <a:rPr lang="he-IL" sz="1800" cap="all" dirty="0">
                <a:ln w="3175" cmpd="sng">
                  <a:noFill/>
                </a:ln>
                <a:solidFill>
                  <a:prstClr val="white"/>
                </a:solidFill>
                <a:ea typeface="+mj-ea"/>
              </a:rPr>
              <a:t>שפרינגען מיט </a:t>
            </a:r>
            <a:r>
              <a:rPr lang="he-IL" sz="1800" cap="all" dirty="0" err="1">
                <a:ln w="3175" cmpd="sng">
                  <a:noFill/>
                </a:ln>
                <a:solidFill>
                  <a:prstClr val="white"/>
                </a:solidFill>
                <a:ea typeface="+mj-ea"/>
              </a:rPr>
              <a:t>דער</a:t>
            </a:r>
            <a:r>
              <a:rPr lang="he-IL" sz="1800" cap="all" dirty="0">
                <a:ln w="3175" cmpd="sng">
                  <a:noFill/>
                </a:ln>
                <a:solidFill>
                  <a:prstClr val="white"/>
                </a:solidFill>
                <a:ea typeface="+mj-ea"/>
              </a:rPr>
              <a:t> </a:t>
            </a:r>
            <a:r>
              <a:rPr lang="he-IL" sz="1800" cap="all" dirty="0" smtClean="0">
                <a:ln w="3175" cmpd="sng">
                  <a:noFill/>
                </a:ln>
                <a:solidFill>
                  <a:prstClr val="white"/>
                </a:solidFill>
                <a:ea typeface="+mj-ea"/>
              </a:rPr>
              <a:t>פֿלאָקן</a:t>
            </a:r>
            <a:endParaRPr lang="en-US" sz="1800" dirty="0" smtClean="0">
              <a:solidFill>
                <a:schemeClr val="tx1">
                  <a:lumMod val="95000"/>
                </a:schemeClr>
              </a:solidFill>
            </a:endParaRPr>
          </a:p>
          <a:p>
            <a:pPr marL="342900" lvl="0" indent="-342900" algn="ctr">
              <a:tabLst>
                <a:tab pos="457200" algn="l"/>
              </a:tabLst>
            </a:pPr>
            <a:r>
              <a:rPr lang="he-IL" dirty="0" smtClean="0">
                <a:solidFill>
                  <a:schemeClr val="tx1"/>
                </a:solidFill>
              </a:rPr>
              <a:t>  קפיצה למים - שפרינגען </a:t>
            </a:r>
            <a:r>
              <a:rPr lang="he-IL" dirty="0">
                <a:solidFill>
                  <a:schemeClr val="tx1"/>
                </a:solidFill>
              </a:rPr>
              <a:t>אין  וואַסער </a:t>
            </a:r>
            <a:r>
              <a:rPr lang="he-IL" dirty="0" smtClean="0">
                <a:solidFill>
                  <a:schemeClr val="tx1"/>
                </a:solidFill>
              </a:rPr>
              <a:t>אַריין</a:t>
            </a:r>
            <a:r>
              <a:rPr lang="he-IL" dirty="0" smtClean="0">
                <a:solidFill>
                  <a:schemeClr val="tx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he-IL" dirty="0" smtClean="0">
              <a:solidFill>
                <a:schemeClr val="tx1"/>
              </a:solidFill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lvl="0" indent="-342900" algn="ctr">
              <a:tabLst>
                <a:tab pos="457200" algn="l"/>
              </a:tabLst>
            </a:pPr>
            <a:r>
              <a:rPr lang="he-IL" dirty="0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קפיצה לרוחק - </a:t>
            </a:r>
            <a:r>
              <a:rPr lang="he-IL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שפרינג צו </a:t>
            </a:r>
            <a:r>
              <a:rPr lang="he-IL" dirty="0" err="1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דער</a:t>
            </a:r>
            <a:r>
              <a:rPr lang="he-IL" dirty="0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he-IL" dirty="0" err="1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ווייַטקייט</a:t>
            </a:r>
            <a:endParaRPr lang="en-US" dirty="0">
              <a:solidFill>
                <a:schemeClr val="tx1">
                  <a:lumMod val="95000"/>
                </a:schemeClr>
              </a:solidFill>
            </a:endParaRPr>
          </a:p>
          <a:p>
            <a:pPr algn="ctr"/>
            <a:r>
              <a:rPr lang="he-IL" dirty="0" smtClean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קשתות - </a:t>
            </a:r>
            <a:r>
              <a:rPr lang="he-IL" dirty="0" err="1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באָווס</a:t>
            </a:r>
            <a:endParaRPr lang="en-US" dirty="0">
              <a:solidFill>
                <a:schemeClr val="tx1">
                  <a:lumMod val="95000"/>
                </a:schemeClr>
              </a:solidFill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34406">
            <a:off x="6778825" y="364945"/>
            <a:ext cx="1952625" cy="1827071"/>
          </a:xfrm>
          <a:prstGeom prst="rect">
            <a:avLst/>
          </a:prstGeom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3290">
            <a:off x="6877588" y="2794768"/>
            <a:ext cx="1189751" cy="1538624"/>
          </a:xfrm>
          <a:prstGeom prst="rect">
            <a:avLst/>
          </a:prstGeom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95780">
            <a:off x="7272210" y="4857572"/>
            <a:ext cx="1516385" cy="1516385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92459">
            <a:off x="406464" y="440280"/>
            <a:ext cx="1676400" cy="1676400"/>
          </a:xfrm>
          <a:prstGeom prst="rect">
            <a:avLst/>
          </a:prstGeom>
        </p:spPr>
      </p:pic>
      <p:pic>
        <p:nvPicPr>
          <p:cNvPr id="9" name="תמונה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16548">
            <a:off x="854065" y="2826535"/>
            <a:ext cx="1870126" cy="1743075"/>
          </a:xfrm>
          <a:prstGeom prst="rect">
            <a:avLst/>
          </a:prstGeom>
        </p:spPr>
      </p:pic>
      <p:pic>
        <p:nvPicPr>
          <p:cNvPr id="10" name="תמונה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0487">
            <a:off x="246364" y="5191500"/>
            <a:ext cx="2610367" cy="1265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655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763688" y="200744"/>
            <a:ext cx="6154713" cy="1860104"/>
          </a:xfrm>
        </p:spPr>
        <p:txBody>
          <a:bodyPr>
            <a:normAutofit fontScale="90000"/>
          </a:bodyPr>
          <a:lstStyle/>
          <a:p>
            <a:pPr lvl="0" algn="ctr"/>
            <a:r>
              <a:rPr lang="he-IL" sz="2000" dirty="0" smtClean="0"/>
              <a:t>ריצה – </a:t>
            </a:r>
            <a:r>
              <a:rPr lang="he-IL" sz="2000" dirty="0" err="1" smtClean="0"/>
              <a:t>פליסנדיק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he-IL" sz="2000" dirty="0"/>
              <a:t>רכיבה </a:t>
            </a:r>
            <a:r>
              <a:rPr lang="he-IL" sz="2000" dirty="0" smtClean="0"/>
              <a:t>באופניים - </a:t>
            </a:r>
            <a:r>
              <a:rPr lang="he-IL" sz="2000" dirty="0" err="1" smtClean="0"/>
              <a:t>סייקלינג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he-IL" sz="2000" dirty="0"/>
              <a:t>רכיבה על </a:t>
            </a:r>
            <a:r>
              <a:rPr lang="he-IL" sz="2000" dirty="0"/>
              <a:t>סוסים </a:t>
            </a:r>
            <a:r>
              <a:rPr lang="he-IL" sz="2000" dirty="0" smtClean="0"/>
              <a:t>- </a:t>
            </a:r>
            <a:r>
              <a:rPr lang="he-IL" dirty="0">
                <a:solidFill>
                  <a:prstClr val="white"/>
                </a:solidFill>
              </a:rPr>
              <a:t> </a:t>
            </a:r>
            <a:r>
              <a:rPr lang="he-IL" sz="2200" dirty="0">
                <a:solidFill>
                  <a:prstClr val="white"/>
                </a:solidFill>
              </a:rPr>
              <a:t>פֿערד רייַט 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he-IL" sz="2000" dirty="0" smtClean="0"/>
              <a:t>שייט - </a:t>
            </a:r>
            <a:r>
              <a:rPr lang="he-IL" sz="2200" dirty="0" err="1" smtClean="0"/>
              <a:t>שיפֿונג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he-IL" sz="2000" dirty="0" smtClean="0"/>
              <a:t>שחייה - </a:t>
            </a:r>
            <a:r>
              <a:rPr lang="he-IL" sz="2000" dirty="0" err="1"/>
              <a:t>שווימערי</a:t>
            </a:r>
            <a:endParaRPr lang="en-US" sz="2000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395536" y="4797152"/>
            <a:ext cx="8568952" cy="1913466"/>
          </a:xfrm>
        </p:spPr>
        <p:txBody>
          <a:bodyPr>
            <a:normAutofit/>
          </a:bodyPr>
          <a:lstStyle/>
          <a:p>
            <a:pPr algn="r"/>
            <a:r>
              <a:rPr lang="he-IL" sz="4800" dirty="0" smtClean="0">
                <a:solidFill>
                  <a:schemeClr val="tx1">
                    <a:lumMod val="95000"/>
                  </a:schemeClr>
                </a:solidFill>
              </a:rPr>
              <a:t>המשך...</a:t>
            </a:r>
            <a:endParaRPr lang="en-US" sz="4800" dirty="0">
              <a:solidFill>
                <a:schemeClr val="tx1">
                  <a:lumMod val="95000"/>
                </a:schemeClr>
              </a:solidFill>
            </a:endParaRP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85371">
            <a:off x="523766" y="626020"/>
            <a:ext cx="1752160" cy="1366914"/>
          </a:xfrm>
          <a:prstGeom prst="rect">
            <a:avLst/>
          </a:prstGeom>
        </p:spPr>
      </p:pic>
      <p:pic>
        <p:nvPicPr>
          <p:cNvPr id="5" name="תמונה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3949">
            <a:off x="7073211" y="298478"/>
            <a:ext cx="1657350" cy="1657350"/>
          </a:xfrm>
          <a:prstGeom prst="rect">
            <a:avLst/>
          </a:prstGeom>
        </p:spPr>
      </p:pic>
      <p:pic>
        <p:nvPicPr>
          <p:cNvPr id="6" name="תמונה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17810">
            <a:off x="1043608" y="3216565"/>
            <a:ext cx="2130921" cy="1602196"/>
          </a:xfrm>
          <a:prstGeom prst="rect">
            <a:avLst/>
          </a:prstGeom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1186">
            <a:off x="3917654" y="4924089"/>
            <a:ext cx="2440490" cy="1626993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3052">
            <a:off x="5796361" y="2543740"/>
            <a:ext cx="1270000" cy="1768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948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150550" y="160094"/>
            <a:ext cx="6554867" cy="1524000"/>
          </a:xfrm>
        </p:spPr>
        <p:txBody>
          <a:bodyPr/>
          <a:lstStyle/>
          <a:p>
            <a:pPr algn="ctr"/>
            <a:r>
              <a:rPr lang="he-IL" dirty="0" smtClean="0"/>
              <a:t>הוראות 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683568" y="1684094"/>
            <a:ext cx="7632848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/>
              <a:t>כדי לעבור לשקופית הבאה יש ללחוץ על הרקע הלבן הריק </a:t>
            </a:r>
            <a:endParaRPr lang="he-IL" sz="3600" dirty="0"/>
          </a:p>
        </p:txBody>
      </p:sp>
      <p:sp>
        <p:nvSpPr>
          <p:cNvPr id="9" name="מלבן מעוגל 8"/>
          <p:cNvSpPr/>
          <p:nvPr/>
        </p:nvSpPr>
        <p:spPr>
          <a:xfrm>
            <a:off x="611560" y="3566588"/>
            <a:ext cx="7632848" cy="14032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dirty="0" smtClean="0"/>
              <a:t>התשובה מתקבלת על-ידי הלחיצה על המילה 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he-IL" sz="3200" dirty="0" smtClean="0"/>
              <a:t>[הקובייה הכחולה] </a:t>
            </a:r>
            <a:endParaRPr lang="he-IL" sz="3200" dirty="0"/>
          </a:p>
        </p:txBody>
      </p:sp>
      <p:sp>
        <p:nvSpPr>
          <p:cNvPr id="10" name="מלבן 9"/>
          <p:cNvSpPr/>
          <p:nvPr/>
        </p:nvSpPr>
        <p:spPr>
          <a:xfrm>
            <a:off x="827584" y="5268143"/>
            <a:ext cx="7488832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sz="3200" dirty="0" smtClean="0"/>
              <a:t>כדי להשתמש בשקופיות כמשחק, יש ללחוץ הגביע הקטן הנמצא בצד שמאל בתחתית הדף</a:t>
            </a:r>
            <a:endParaRPr lang="he-IL" sz="3200" dirty="0"/>
          </a:p>
        </p:txBody>
      </p:sp>
    </p:spTree>
    <p:extLst>
      <p:ext uri="{BB962C8B-B14F-4D97-AF65-F5344CB8AC3E}">
        <p14:creationId xmlns:p14="http://schemas.microsoft.com/office/powerpoint/2010/main" val="3252236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מלבן 10"/>
          <p:cNvSpPr/>
          <p:nvPr/>
        </p:nvSpPr>
        <p:spPr>
          <a:xfrm>
            <a:off x="1691680" y="2240868"/>
            <a:ext cx="2232248" cy="13681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113076"/>
            <a:ext cx="3312368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הוקי 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799692" y="4077072"/>
            <a:ext cx="2016224" cy="1188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204864"/>
            <a:ext cx="3312368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כדורסל</a:t>
            </a:r>
            <a:endParaRPr lang="he-IL" sz="4000" dirty="0"/>
          </a:p>
        </p:txBody>
      </p:sp>
      <p:sp>
        <p:nvSpPr>
          <p:cNvPr id="3" name="Rectangle 1"/>
          <p:cNvSpPr>
            <a:spLocks noGrp="1" noChangeArrowheads="1"/>
          </p:cNvSpPr>
          <p:nvPr>
            <p:ph type="ctrTitle"/>
          </p:nvPr>
        </p:nvSpPr>
        <p:spPr bwMode="auto">
          <a:xfrm>
            <a:off x="3419872" y="741207"/>
            <a:ext cx="2447786" cy="805357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en-US" sz="5400" b="0" i="0" u="none" strike="noStrike" cap="none" normalizeH="0" baseline="0" dirty="0" err="1" smtClean="0">
                <a:ln>
                  <a:noFill/>
                </a:ln>
                <a:solidFill>
                  <a:srgbClr val="222222"/>
                </a:solidFill>
                <a:effectLst/>
                <a:latin typeface="inherit"/>
                <a:cs typeface="Arial" panose="020B0604020202020204" pitchFamily="34" charset="0"/>
              </a:rPr>
              <a:t>קוישבאָל</a:t>
            </a:r>
            <a:r>
              <a:rPr kumimoji="0" lang="en-US" altLang="en-US" sz="5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44142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pPr algn="ctr"/>
            <a:r>
              <a:rPr lang="he-IL" sz="5400" dirty="0" err="1"/>
              <a:t>נעצבאָל</a:t>
            </a:r>
            <a:endParaRPr lang="he-IL" sz="5400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כדורעף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כדורגל  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4086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11560" y="692696"/>
            <a:ext cx="7772400" cy="1470025"/>
          </a:xfrm>
        </p:spPr>
        <p:txBody>
          <a:bodyPr/>
          <a:lstStyle/>
          <a:p>
            <a:pPr algn="ctr"/>
            <a:r>
              <a:rPr lang="he-IL" sz="5400" dirty="0" err="1"/>
              <a:t>בייסבאָל</a:t>
            </a:r>
            <a:endParaRPr lang="he-IL" sz="5400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בייסבול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גולף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4086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pPr algn="ctr"/>
            <a:r>
              <a:rPr lang="he-IL" sz="5400" dirty="0" err="1"/>
              <a:t>גאָלף</a:t>
            </a:r>
            <a:endParaRPr lang="he-IL" sz="5400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כדורגל 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גולף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4086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pPr algn="ctr"/>
            <a:r>
              <a:rPr lang="he-IL" sz="5400" dirty="0" err="1"/>
              <a:t>טעניס</a:t>
            </a:r>
            <a:endParaRPr lang="he-IL" sz="5400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הוקי קרח 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טניס 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4086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11560" y="692696"/>
            <a:ext cx="7772400" cy="1470025"/>
          </a:xfrm>
        </p:spPr>
        <p:txBody>
          <a:bodyPr>
            <a:normAutofit/>
          </a:bodyPr>
          <a:lstStyle/>
          <a:p>
            <a:pPr algn="ctr"/>
            <a:r>
              <a:rPr lang="he-IL" sz="4800" dirty="0"/>
              <a:t>פֿ</a:t>
            </a:r>
            <a:r>
              <a:rPr lang="he-IL" sz="4800" dirty="0" smtClean="0"/>
              <a:t>וטבאָל</a:t>
            </a:r>
            <a:endParaRPr lang="he-IL" sz="4800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כדורגל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כדור רשת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4086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4016" y="692696"/>
            <a:ext cx="7772400" cy="1470025"/>
          </a:xfrm>
        </p:spPr>
        <p:txBody>
          <a:bodyPr/>
          <a:lstStyle/>
          <a:p>
            <a:pPr algn="ctr"/>
            <a:r>
              <a:rPr lang="he-IL" sz="5400" smtClean="0"/>
              <a:t>האַנדבאַל</a:t>
            </a:r>
            <a:endParaRPr lang="he-IL" sz="5400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טניס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כדור יד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4086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>
            <a:normAutofit/>
          </a:bodyPr>
          <a:lstStyle/>
          <a:p>
            <a:pPr algn="ctr"/>
            <a:r>
              <a:rPr lang="he-IL" sz="5400" dirty="0" err="1"/>
              <a:t>סנוקער</a:t>
            </a:r>
            <a:endParaRPr lang="he-IL" sz="5400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כדור רשת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סנוקר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4086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755576" y="692696"/>
            <a:ext cx="7772400" cy="1470025"/>
          </a:xfrm>
        </p:spPr>
        <p:txBody>
          <a:bodyPr/>
          <a:lstStyle/>
          <a:p>
            <a:pPr algn="ctr"/>
            <a:r>
              <a:rPr lang="he-IL" sz="5400" dirty="0" err="1"/>
              <a:t>שווימעריי</a:t>
            </a:r>
            <a:r>
              <a:rPr lang="he-IL" sz="5400" dirty="0"/>
              <a:t>ַ</a:t>
            </a:r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300220"/>
            <a:ext cx="3312368" cy="10729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התעמלות קרקע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שחייה 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4086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11560" y="692696"/>
            <a:ext cx="7772400" cy="1470025"/>
          </a:xfrm>
        </p:spPr>
        <p:txBody>
          <a:bodyPr/>
          <a:lstStyle/>
          <a:p>
            <a:pPr algn="ctr"/>
            <a:r>
              <a:rPr lang="he-IL" dirty="0"/>
              <a:t>אייַזן </a:t>
            </a:r>
            <a:r>
              <a:rPr lang="he-IL" dirty="0" err="1"/>
              <a:t>פּילקע</a:t>
            </a:r>
            <a:r>
              <a:rPr lang="he-IL" dirty="0"/>
              <a:t> </a:t>
            </a:r>
            <a:r>
              <a:rPr lang="he-IL" dirty="0" err="1"/>
              <a:t>קאַפ</a:t>
            </a:r>
            <a:r>
              <a:rPr lang="he-IL" dirty="0"/>
              <a:t>ּ</a:t>
            </a:r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הדיפת כדור ברזל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סנוקר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4086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755576" y="597717"/>
            <a:ext cx="7772400" cy="1470025"/>
          </a:xfrm>
        </p:spPr>
        <p:txBody>
          <a:bodyPr/>
          <a:lstStyle/>
          <a:p>
            <a:pPr algn="ctr"/>
            <a:r>
              <a:rPr lang="he-IL" dirty="0" err="1"/>
              <a:t>דזשודא</a:t>
            </a:r>
            <a:r>
              <a:rPr lang="he-IL" dirty="0"/>
              <a:t>ָ</a:t>
            </a:r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התעמלות מכשירים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19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/>
              <a:t>ג'ודו</a:t>
            </a:r>
          </a:p>
        </p:txBody>
      </p:sp>
    </p:spTree>
    <p:extLst>
      <p:ext uri="{BB962C8B-B14F-4D97-AF65-F5344CB8AC3E}">
        <p14:creationId xmlns:p14="http://schemas.microsoft.com/office/powerpoint/2010/main" val="294086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pPr algn="ctr"/>
            <a:r>
              <a:rPr lang="he-IL" dirty="0" err="1"/>
              <a:t>גימנאַסטיק</a:t>
            </a:r>
            <a:r>
              <a:rPr lang="he-IL" dirty="0"/>
              <a:t> </a:t>
            </a:r>
            <a:r>
              <a:rPr lang="he-IL" dirty="0" err="1" smtClean="0"/>
              <a:t>אינסטרומענטן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הדיפת כדור ברזל 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התעמלות מכשירים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4086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>
            <a:normAutofit/>
          </a:bodyPr>
          <a:lstStyle/>
          <a:p>
            <a:pPr algn="ctr"/>
            <a:r>
              <a:rPr lang="he-IL" sz="5400" dirty="0"/>
              <a:t>ערד </a:t>
            </a:r>
            <a:r>
              <a:rPr lang="he-IL" sz="5400" dirty="0" err="1"/>
              <a:t>גימנאַסטיק</a:t>
            </a:r>
            <a:endParaRPr lang="he-IL" sz="5400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התעמלות קרקע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בייסבול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669735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3491880" y="692696"/>
            <a:ext cx="3528392" cy="1470025"/>
          </a:xfrm>
        </p:spPr>
        <p:txBody>
          <a:bodyPr/>
          <a:lstStyle/>
          <a:p>
            <a:r>
              <a:rPr lang="he-IL" sz="5400" dirty="0" err="1" smtClean="0"/>
              <a:t>נעטבאַל</a:t>
            </a:r>
            <a:endParaRPr lang="he-IL" sz="5400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0162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כדור יד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כדור רשת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669735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pPr algn="ctr"/>
            <a:r>
              <a:rPr lang="he-IL" sz="5400" dirty="0"/>
              <a:t>האָקי</a:t>
            </a:r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גולף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הוקי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669735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pPr algn="ctr"/>
            <a:r>
              <a:rPr lang="he-IL" dirty="0" smtClean="0"/>
              <a:t>לויפֿעריי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ריצה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רכיבה באופניים 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669735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pPr lvl="0" algn="ctr"/>
            <a:r>
              <a:rPr lang="he-IL" dirty="0">
                <a:solidFill>
                  <a:schemeClr val="tx1">
                    <a:lumMod val="9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אייז כאַקי</a:t>
            </a:r>
            <a:r>
              <a:rPr lang="en-US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dirty="0">
                <a:solidFill>
                  <a:schemeClr val="tx1">
                    <a:lumMod val="9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הוקי קרח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פינג פונג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669735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pPr algn="ctr"/>
            <a:r>
              <a:rPr lang="he-IL" sz="5400" dirty="0" err="1"/>
              <a:t>סייקלינג</a:t>
            </a:r>
            <a:endParaRPr lang="he-IL" sz="5400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רכיבה באופניים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רכיבה על סוסים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669735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pPr algn="ctr"/>
            <a:r>
              <a:rPr lang="he-IL" dirty="0" smtClean="0"/>
              <a:t>וואַגע </a:t>
            </a:r>
            <a:r>
              <a:rPr lang="he-IL" dirty="0" err="1" smtClean="0"/>
              <a:t>ליפטינג</a:t>
            </a:r>
            <a:endParaRPr lang="he-IL" sz="5400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התעמלות קרקע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הרמת משקולות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669735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>
            <a:normAutofit/>
          </a:bodyPr>
          <a:lstStyle/>
          <a:p>
            <a:pPr algn="ctr"/>
            <a:r>
              <a:rPr lang="he-IL" sz="5400" dirty="0" err="1"/>
              <a:t>ברעג</a:t>
            </a:r>
            <a:r>
              <a:rPr lang="he-IL" sz="5400" dirty="0"/>
              <a:t> </a:t>
            </a:r>
            <a:r>
              <a:rPr lang="he-IL" sz="5400" dirty="0" err="1"/>
              <a:t>נעצבאָל</a:t>
            </a:r>
            <a:endParaRPr lang="he-IL" sz="5400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כדורעף חופים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כדור מים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669735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pPr algn="ctr"/>
            <a:r>
              <a:rPr lang="he-IL" sz="5400" dirty="0" err="1"/>
              <a:t>ראַנגלעריי</a:t>
            </a:r>
            <a:endParaRPr lang="he-IL" sz="5400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אגרוף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היאבקות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669735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>
            <a:normAutofit/>
          </a:bodyPr>
          <a:lstStyle/>
          <a:p>
            <a:pPr algn="ctr"/>
            <a:r>
              <a:rPr lang="he-IL" sz="5400" dirty="0"/>
              <a:t>פּינג </a:t>
            </a:r>
            <a:r>
              <a:rPr lang="he-IL" sz="5400" dirty="0" err="1"/>
              <a:t>פאָנג</a:t>
            </a:r>
            <a:endParaRPr lang="he-IL" sz="5400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פינג פונג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טניס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669735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>
            <a:normAutofit/>
          </a:bodyPr>
          <a:lstStyle/>
          <a:p>
            <a:pPr algn="ctr"/>
            <a:r>
              <a:rPr lang="he-IL" sz="5400" dirty="0" err="1"/>
              <a:t>פעלד</a:t>
            </a:r>
            <a:r>
              <a:rPr lang="he-IL" sz="5400" dirty="0"/>
              <a:t> האָקי</a:t>
            </a:r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הוקי שדה 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שיט 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669735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pPr algn="ctr"/>
            <a:r>
              <a:rPr lang="he-IL" dirty="0" smtClean="0"/>
              <a:t>סייף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סיף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היאבקות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376925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pPr algn="ctr"/>
            <a:r>
              <a:rPr lang="he-IL" dirty="0" smtClean="0"/>
              <a:t>שפרינגען אין  </a:t>
            </a:r>
            <a:r>
              <a:rPr lang="he-IL" dirty="0"/>
              <a:t>וואַסער אַריין</a:t>
            </a:r>
            <a:r>
              <a:rPr lang="he-IL" dirty="0"/>
              <a:t/>
            </a:r>
            <a:br>
              <a:rPr lang="he-IL" dirty="0"/>
            </a:b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691680" y="2240868"/>
            <a:ext cx="2232248" cy="13681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113076"/>
            <a:ext cx="3312368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שייט 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799692" y="4077072"/>
            <a:ext cx="2016224" cy="1188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204864"/>
            <a:ext cx="3312368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קפיצה למים 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015821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pPr algn="ctr"/>
            <a:r>
              <a:rPr lang="he-IL" dirty="0" err="1"/>
              <a:t>שיפֿונג</a:t>
            </a:r>
            <a:r>
              <a:rPr lang="he-IL" dirty="0"/>
              <a:t> </a:t>
            </a:r>
            <a:r>
              <a:rPr lang="he-IL" dirty="0"/>
              <a:t/>
            </a:r>
            <a:br>
              <a:rPr lang="he-IL" dirty="0"/>
            </a:b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שייט 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קשתות  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534669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pPr algn="ctr"/>
            <a:r>
              <a:rPr lang="he-IL" dirty="0"/>
              <a:t>וואַסער </a:t>
            </a:r>
            <a:r>
              <a:rPr lang="he-IL" dirty="0" err="1"/>
              <a:t>פּילקע</a:t>
            </a:r>
            <a:r>
              <a:rPr lang="he-IL" dirty="0"/>
              <a:t/>
            </a:r>
            <a:br>
              <a:rPr lang="he-IL" dirty="0"/>
            </a:b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כדור מים 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רכיבה על סוסים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66924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pPr algn="ctr"/>
            <a:r>
              <a:rPr lang="he-IL" dirty="0" err="1"/>
              <a:t>באָווס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התעמלות אומנותית 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קשתות 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601713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pPr algn="ctr"/>
            <a:r>
              <a:rPr lang="he-IL" dirty="0" err="1"/>
              <a:t>טראַמפּאַלין</a:t>
            </a:r>
            <a:r>
              <a:rPr lang="he-IL" dirty="0"/>
              <a:t/>
            </a:r>
            <a:br>
              <a:rPr lang="he-IL" dirty="0"/>
            </a:b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טאיקוונדו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טרמפולינה 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4109428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pPr algn="ctr"/>
            <a:r>
              <a:rPr lang="he-IL" dirty="0" smtClean="0"/>
              <a:t>        </a:t>
            </a:r>
            <a:br>
              <a:rPr lang="he-IL" dirty="0" smtClean="0"/>
            </a:br>
            <a:r>
              <a:rPr lang="he-IL" dirty="0" smtClean="0"/>
              <a:t>פֿערד </a:t>
            </a:r>
            <a:r>
              <a:rPr lang="he-IL" dirty="0"/>
              <a:t>רייַט</a:t>
            </a:r>
            <a:r>
              <a:rPr lang="he-IL" dirty="0" smtClean="0"/>
              <a:t> 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רכיבה על סוסים 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הוקי 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096183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pPr algn="ctr"/>
            <a:r>
              <a:rPr lang="he-IL" dirty="0" err="1"/>
              <a:t>אַרטיסטיק</a:t>
            </a:r>
            <a:r>
              <a:rPr lang="he-IL" dirty="0"/>
              <a:t> </a:t>
            </a:r>
            <a:r>
              <a:rPr lang="he-IL" dirty="0" err="1"/>
              <a:t>גימנאַסטיק</a:t>
            </a:r>
            <a:r>
              <a:rPr lang="he-IL" dirty="0"/>
              <a:t/>
            </a:r>
            <a:br>
              <a:rPr lang="he-IL" dirty="0"/>
            </a:b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כדורסל 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התעמלות אומנותית 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728685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pPr algn="ctr"/>
            <a:r>
              <a:rPr lang="he-IL" dirty="0" err="1"/>
              <a:t>באָקסינג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גולף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אגרוף 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059541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pPr algn="ctr"/>
            <a:r>
              <a:rPr lang="he-IL" dirty="0"/>
              <a:t>טאַעקוואָנדאָ</a:t>
            </a:r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300221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גודו 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טאיקוונדו 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664347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pPr algn="ctr"/>
            <a:r>
              <a:rPr lang="he-IL" dirty="0" err="1"/>
              <a:t>בייסבאָל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בייסבול 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סנוקר 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240676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pPr algn="ctr"/>
            <a:r>
              <a:rPr lang="he-IL" dirty="0"/>
              <a:t>אייַז </a:t>
            </a:r>
            <a:r>
              <a:rPr lang="he-IL" dirty="0" err="1" smtClean="0"/>
              <a:t>סקעטינג</a:t>
            </a:r>
            <a:r>
              <a:rPr lang="he-IL" dirty="0"/>
              <a:t/>
            </a:r>
            <a:br>
              <a:rPr lang="he-IL" dirty="0"/>
            </a:b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טניס 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18"/>
            <a:ext cx="3312368" cy="10801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החלקה על הקרח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570099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pPr algn="ctr"/>
            <a:r>
              <a:rPr lang="he-IL" dirty="0" err="1"/>
              <a:t>שווימעריי</a:t>
            </a:r>
            <a:r>
              <a:rPr lang="he-IL" dirty="0"/>
              <a:t>ַ</a:t>
            </a:r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רכיבה באופניים 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שחייה 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713643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pPr algn="ctr"/>
            <a:r>
              <a:rPr lang="he-IL" dirty="0" err="1" smtClean="0"/>
              <a:t>האַנדבאַל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כדור יד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כדורגל 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779674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pPr algn="ctr"/>
            <a:r>
              <a:rPr lang="he-IL" dirty="0" smtClean="0"/>
              <a:t>לויפֿערייַ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0162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שחייה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ריצה 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659942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pPr algn="ctr"/>
            <a:r>
              <a:rPr lang="he-IL" dirty="0"/>
              <a:t>שפרינג צו </a:t>
            </a:r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ווייַטקייט</a:t>
            </a:r>
            <a:r>
              <a:rPr lang="he-IL" dirty="0"/>
              <a:t/>
            </a:r>
            <a:br>
              <a:rPr lang="he-IL" dirty="0"/>
            </a:b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0162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קפיצה למים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קפיצה לרוחק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659942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pPr algn="ctr"/>
            <a:r>
              <a:rPr lang="he-IL" dirty="0" smtClean="0"/>
              <a:t>שפרינגען </a:t>
            </a:r>
            <a:r>
              <a:rPr lang="he-IL" dirty="0" smtClean="0"/>
              <a:t>מיט</a:t>
            </a:r>
            <a:r>
              <a:rPr lang="he-IL" dirty="0" smtClean="0"/>
              <a:t> </a:t>
            </a:r>
            <a:r>
              <a:rPr lang="he-IL" dirty="0" err="1"/>
              <a:t>דער</a:t>
            </a:r>
            <a:r>
              <a:rPr lang="he-IL" dirty="0"/>
              <a:t> </a:t>
            </a:r>
            <a:r>
              <a:rPr lang="he-IL" dirty="0"/>
              <a:t>פֿלאָקן</a:t>
            </a:r>
            <a:r>
              <a:rPr lang="he-IL" dirty="0"/>
              <a:t/>
            </a:r>
            <a:br>
              <a:rPr lang="he-IL" dirty="0"/>
            </a:b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הדיפת כדור ברזל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קפיצה במוט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009985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theme/theme1.xml><?xml version="1.0" encoding="utf-8"?>
<a:theme xmlns:a="http://schemas.openxmlformats.org/drawingml/2006/main" name="פרוסה">
  <a:themeElements>
    <a:clrScheme name="פרוסה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פרוסה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פרוס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452</TotalTime>
  <Words>514</Words>
  <Application>Microsoft Office PowerPoint</Application>
  <PresentationFormat>‫הצגה על המסך (4:3)</PresentationFormat>
  <Paragraphs>250</Paragraphs>
  <Slides>46</Slides>
  <Notes>1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7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46</vt:i4>
      </vt:variant>
    </vt:vector>
  </HeadingPairs>
  <TitlesOfParts>
    <vt:vector size="54" baseType="lpstr">
      <vt:lpstr>Arial</vt:lpstr>
      <vt:lpstr>Calibri</vt:lpstr>
      <vt:lpstr>Century Gothic</vt:lpstr>
      <vt:lpstr>Gisha</vt:lpstr>
      <vt:lpstr>inherit</vt:lpstr>
      <vt:lpstr>Times New Roman</vt:lpstr>
      <vt:lpstr>Wingdings 3</vt:lpstr>
      <vt:lpstr>פרוסה</vt:lpstr>
      <vt:lpstr>ענפי ספורט </vt:lpstr>
      <vt:lpstr> </vt:lpstr>
      <vt:lpstr>רשימת ענפי ספורט- באגריפן אין ספארט  </vt:lpstr>
      <vt:lpstr>המשך...</vt:lpstr>
      <vt:lpstr>ריצה – פליסנדיק רכיבה באופניים - סייקלינג רכיבה על סוסים -  פֿערד רייַט  שייט - שיפֿונג שחייה - שווימערי</vt:lpstr>
      <vt:lpstr>הוראות </vt:lpstr>
      <vt:lpstr>קוישבאָל </vt:lpstr>
      <vt:lpstr>נעצבאָל</vt:lpstr>
      <vt:lpstr>בייסבאָל</vt:lpstr>
      <vt:lpstr>גאָלף</vt:lpstr>
      <vt:lpstr>טעניס</vt:lpstr>
      <vt:lpstr>פֿוטבאָל</vt:lpstr>
      <vt:lpstr>האַנדבאַל</vt:lpstr>
      <vt:lpstr>סנוקער</vt:lpstr>
      <vt:lpstr>שווימערייַ</vt:lpstr>
      <vt:lpstr>אייַזן פּילקע קאַפּ</vt:lpstr>
      <vt:lpstr>דזשודאָ</vt:lpstr>
      <vt:lpstr>גימנאַסטיק אינסטרומענטן</vt:lpstr>
      <vt:lpstr>ערד גימנאַסטיק</vt:lpstr>
      <vt:lpstr>נעטבאַל</vt:lpstr>
      <vt:lpstr>האָקי</vt:lpstr>
      <vt:lpstr>לויפֿעריי</vt:lpstr>
      <vt:lpstr>אייז כאַקי </vt:lpstr>
      <vt:lpstr>סייקלינג</vt:lpstr>
      <vt:lpstr>וואַגע ליפטינג</vt:lpstr>
      <vt:lpstr>ברעג נעצבאָל</vt:lpstr>
      <vt:lpstr>ראַנגלעריי</vt:lpstr>
      <vt:lpstr>פּינג פאָנג</vt:lpstr>
      <vt:lpstr>פעלד האָקי</vt:lpstr>
      <vt:lpstr>סייף</vt:lpstr>
      <vt:lpstr>שפרינגען אין  וואַסער אַריין </vt:lpstr>
      <vt:lpstr>שיפֿונג  </vt:lpstr>
      <vt:lpstr>וואַסער פּילקע </vt:lpstr>
      <vt:lpstr>באָווס</vt:lpstr>
      <vt:lpstr>טראַמפּאַלין </vt:lpstr>
      <vt:lpstr>         פֿערד רייַט </vt:lpstr>
      <vt:lpstr>אַרטיסטיק גימנאַסטיק </vt:lpstr>
      <vt:lpstr>באָקסינג</vt:lpstr>
      <vt:lpstr>טאַעקוואָנדאָ</vt:lpstr>
      <vt:lpstr>בייסבאָל</vt:lpstr>
      <vt:lpstr>אייַז סקעטינג </vt:lpstr>
      <vt:lpstr>שווימערייַ</vt:lpstr>
      <vt:lpstr>האַנדבאַל</vt:lpstr>
      <vt:lpstr>לויפֿערייַ</vt:lpstr>
      <vt:lpstr>שפרינג צו דער ווייַטקייט </vt:lpstr>
      <vt:lpstr>שפרינגען מיט דער פֿלאָקן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מחשב18</dc:creator>
  <cp:lastModifiedBy>Windows User</cp:lastModifiedBy>
  <cp:revision>55</cp:revision>
  <dcterms:modified xsi:type="dcterms:W3CDTF">2019-12-18T07:40:25Z</dcterms:modified>
</cp:coreProperties>
</file>