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60" d="100"/>
          <a:sy n="60" d="100"/>
        </p:scale>
        <p:origin x="-164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י"ב/סיון/תשע"ו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yi-Hebr" sz="4400" dirty="0" smtClean="0"/>
              <a:t>הייס פּאַפּשוי</a:t>
            </a:r>
            <a:endParaRPr kumimoji="0" lang="he-IL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ort\Desktop\יידיש\תירס חם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1105" y="1"/>
            <a:ext cx="9195105" cy="5949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5715000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388424" cy="555767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4810" y="0"/>
            <a:ext cx="9168810" cy="306896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94" y="0"/>
            <a:ext cx="9136906" cy="299695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5301208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5" name="מציין מיקום תוכן 4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01389" y="0"/>
            <a:ext cx="9245389" cy="306896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5373216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06896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5445224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8587" y="0"/>
            <a:ext cx="9192587" cy="314096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5373216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21297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5229200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80509" y="0"/>
            <a:ext cx="9224509" cy="350100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445224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0482" y="0"/>
            <a:ext cx="9174482" cy="306896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54" y="0"/>
            <a:ext cx="9134146" cy="314096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5445224"/>
            <a:ext cx="8229600" cy="1143000"/>
          </a:xfrm>
        </p:spPr>
        <p:txBody>
          <a:bodyPr/>
          <a:lstStyle/>
          <a:p>
            <a:r>
              <a:rPr lang="he-IL" dirty="0" smtClean="0"/>
              <a:t>כתוביות</a:t>
            </a:r>
            <a:endParaRPr lang="he-IL" dirty="0"/>
          </a:p>
        </p:txBody>
      </p:sp>
      <p:pic>
        <p:nvPicPr>
          <p:cNvPr id="4" name="מציין מיקום תוכן 3" descr="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80285" y="0"/>
            <a:ext cx="9224285" cy="306896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התלהבות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13</Words>
  <Application>Microsoft Office PowerPoint</Application>
  <PresentationFormat>‫הצגה על המסך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3" baseType="lpstr">
      <vt:lpstr>ערכת נושא של Office</vt:lpstr>
      <vt:lpstr>מצגת של PowerPoint</vt:lpstr>
      <vt:lpstr>כתוביות</vt:lpstr>
      <vt:lpstr>כתוביות</vt:lpstr>
      <vt:lpstr>כתוביות</vt:lpstr>
      <vt:lpstr>כתוביות</vt:lpstr>
      <vt:lpstr>כתוביות</vt:lpstr>
      <vt:lpstr>כתוביות</vt:lpstr>
      <vt:lpstr>כתוביות</vt:lpstr>
      <vt:lpstr>כתוביות</vt:lpstr>
      <vt:lpstr>כתוביות</vt:lpstr>
      <vt:lpstr>כתוביות</vt:lpstr>
      <vt:lpstr>כתוביות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ort</dc:creator>
  <cp:lastModifiedBy>gabi1</cp:lastModifiedBy>
  <cp:revision>14</cp:revision>
  <dcterms:created xsi:type="dcterms:W3CDTF">2016-06-17T18:35:21Z</dcterms:created>
  <dcterms:modified xsi:type="dcterms:W3CDTF">2016-06-18T04:33:04Z</dcterms:modified>
</cp:coreProperties>
</file>