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61" r:id="rId2"/>
    <p:sldId id="257" r:id="rId3"/>
    <p:sldId id="266" r:id="rId4"/>
    <p:sldId id="258" r:id="rId5"/>
    <p:sldId id="259" r:id="rId6"/>
    <p:sldId id="260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Ort Holon 2" initials="OH2" lastIdx="1" clrIdx="0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3456" autoAdjust="0"/>
  </p:normalViewPr>
  <p:slideViewPr>
    <p:cSldViewPr>
      <p:cViewPr>
        <p:scale>
          <a:sx n="116" d="100"/>
          <a:sy n="116" d="100"/>
        </p:scale>
        <p:origin x="-654" y="117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t>כ"ד/ניסן/תשע"ט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t>כ"ד/ניסן/תשע"ט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t>כ"ד/ניסן/תשע"ט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t>כ"ד/ניסן/תשע"ט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t>כ"ד/ניסן/תשע"ט</a:t>
            </a:fld>
            <a:endParaRPr lang="he-IL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t>כ"ד/ניסן/תשע"ט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t>כ"ד/ניסן/תשע"ט</a:t>
            </a:fld>
            <a:endParaRPr lang="he-IL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t>כ"ד/ניסן/תשע"ט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ציור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t>כ"ד/ניסן/תשע"ט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t>כ"ד/ניסן/תשע"ט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t>כ"ד/ניסן/תשע"ט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7438E1-117D-44FB-AC24-B79D899BA877}" type="datetimeFigureOut">
              <a:rPr lang="he-IL" smtClean="0"/>
              <a:t>כ"ד/ניסן/תשע"ט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8191526" y="104052"/>
            <a:ext cx="929554" cy="21544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800" b="1" dirty="0" smtClean="0"/>
              <a:t>בס"ד</a:t>
            </a:r>
            <a:endParaRPr lang="he-IL" sz="8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2904437" y="980728"/>
            <a:ext cx="5287089" cy="2677656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he-IL" sz="7200" dirty="0" smtClean="0"/>
              <a:t>עיתונות יידיש:</a:t>
            </a:r>
            <a:endParaRPr lang="he-IL" dirty="0"/>
          </a:p>
          <a:p>
            <a:r>
              <a:rPr lang="he-IL" sz="6000" dirty="0" smtClean="0"/>
              <a:t>יידישע </a:t>
            </a:r>
            <a:r>
              <a:rPr lang="he-IL" sz="6000" dirty="0" err="1" smtClean="0"/>
              <a:t>צייַטונגען</a:t>
            </a:r>
            <a:r>
              <a:rPr lang="he-IL" sz="6000" dirty="0" smtClean="0"/>
              <a:t> :</a:t>
            </a:r>
          </a:p>
          <a:p>
            <a:endParaRPr lang="he-IL" dirty="0"/>
          </a:p>
          <a:p>
            <a:endParaRPr lang="he-IL" dirty="0"/>
          </a:p>
        </p:txBody>
      </p:sp>
      <p:sp>
        <p:nvSpPr>
          <p:cNvPr id="5" name="TextBox 4"/>
          <p:cNvSpPr txBox="1"/>
          <p:nvPr/>
        </p:nvSpPr>
        <p:spPr>
          <a:xfrm>
            <a:off x="-1233927" y="3289052"/>
            <a:ext cx="8501147" cy="120032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400" b="1" dirty="0" err="1" smtClean="0"/>
              <a:t>צוגעגרייט</a:t>
            </a:r>
            <a:r>
              <a:rPr lang="he-IL" sz="2400" b="1" dirty="0" smtClean="0"/>
              <a:t> פֿון: ירין </a:t>
            </a:r>
            <a:r>
              <a:rPr lang="he-IL" sz="2400" b="1" dirty="0" err="1" smtClean="0"/>
              <a:t>נאסירי</a:t>
            </a:r>
            <a:r>
              <a:rPr lang="he-IL" sz="2400" b="1" dirty="0" smtClean="0"/>
              <a:t> </a:t>
            </a:r>
          </a:p>
          <a:p>
            <a:r>
              <a:rPr lang="he-IL" sz="2400" b="1" dirty="0" smtClean="0"/>
              <a:t>2018-2019  תשע"ט</a:t>
            </a:r>
          </a:p>
          <a:p>
            <a:r>
              <a:rPr lang="he-IL" sz="2400" b="1" dirty="0" err="1" smtClean="0"/>
              <a:t>שול</a:t>
            </a:r>
            <a:r>
              <a:rPr lang="he-IL" sz="2400" b="1" dirty="0" err="1"/>
              <a:t>ע</a:t>
            </a:r>
            <a:r>
              <a:rPr lang="he-IL" sz="2400" b="1" dirty="0" smtClean="0"/>
              <a:t>: אורט חולון</a:t>
            </a:r>
          </a:p>
        </p:txBody>
      </p:sp>
      <p:pic>
        <p:nvPicPr>
          <p:cNvPr id="6" name="Picture 4" descr="תוצאת תמונה עבור הרשות הלאומית לתרבות היידיש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5" y="4869160"/>
            <a:ext cx="4879010" cy="1608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מלבן 1"/>
          <p:cNvSpPr/>
          <p:nvPr/>
        </p:nvSpPr>
        <p:spPr>
          <a:xfrm>
            <a:off x="4882685" y="4895294"/>
            <a:ext cx="38667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e-IL" dirty="0"/>
              <a:t>בתמיכת הרשות הלאומית לתרבות היידיש</a:t>
            </a:r>
          </a:p>
        </p:txBody>
      </p:sp>
    </p:spTree>
    <p:extLst>
      <p:ext uri="{BB962C8B-B14F-4D97-AF65-F5344CB8AC3E}">
        <p14:creationId xmlns:p14="http://schemas.microsoft.com/office/powerpoint/2010/main" val="30715957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436096" y="1340767"/>
            <a:ext cx="3106594" cy="221599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i="1" dirty="0" smtClean="0"/>
              <a:t>שם העיתון:</a:t>
            </a:r>
          </a:p>
          <a:p>
            <a:r>
              <a:rPr lang="he-IL" sz="2800" dirty="0" smtClean="0"/>
              <a:t>די </a:t>
            </a:r>
            <a:r>
              <a:rPr lang="he-IL" sz="2800" dirty="0" err="1" smtClean="0"/>
              <a:t>צייַטונג</a:t>
            </a:r>
            <a:r>
              <a:rPr lang="he-IL" sz="2800" dirty="0" smtClean="0"/>
              <a:t> :</a:t>
            </a:r>
          </a:p>
          <a:p>
            <a:endParaRPr lang="he-IL" sz="2800" b="1" i="1" u="sng" dirty="0"/>
          </a:p>
          <a:p>
            <a:r>
              <a:rPr lang="he-IL" sz="3600" dirty="0" smtClean="0"/>
              <a:t>"</a:t>
            </a:r>
            <a:r>
              <a:rPr lang="he-IL" sz="3600" dirty="0" err="1" smtClean="0"/>
              <a:t>לעבּנס־פֿראַגן</a:t>
            </a:r>
            <a:r>
              <a:rPr lang="he-IL" sz="3600" dirty="0" smtClean="0"/>
              <a:t>"</a:t>
            </a:r>
          </a:p>
          <a:p>
            <a:endParaRPr lang="he-IL" dirty="0"/>
          </a:p>
        </p:txBody>
      </p:sp>
      <p:sp>
        <p:nvSpPr>
          <p:cNvPr id="3" name="TextBox 2"/>
          <p:cNvSpPr txBox="1"/>
          <p:nvPr/>
        </p:nvSpPr>
        <p:spPr>
          <a:xfrm>
            <a:off x="8658459" y="152926"/>
            <a:ext cx="410690" cy="215444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he-IL" sz="800" b="1" dirty="0"/>
              <a:t>בס"ד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620688"/>
            <a:ext cx="3869965" cy="5709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839440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630616" y="68028"/>
            <a:ext cx="410690" cy="215444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he-IL" sz="800" b="1" dirty="0"/>
              <a:t>בס"ד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542029" y="908720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he-IL" dirty="0" smtClean="0"/>
          </a:p>
          <a:p>
            <a:endParaRPr lang="he-IL" dirty="0"/>
          </a:p>
        </p:txBody>
      </p:sp>
      <p:sp>
        <p:nvSpPr>
          <p:cNvPr id="4" name="TextBox 3"/>
          <p:cNvSpPr txBox="1"/>
          <p:nvPr/>
        </p:nvSpPr>
        <p:spPr>
          <a:xfrm>
            <a:off x="4608260" y="1228991"/>
            <a:ext cx="4118500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e-IL" dirty="0"/>
              <a:t> </a:t>
            </a:r>
            <a:r>
              <a:rPr lang="he-IL" dirty="0" smtClean="0"/>
              <a:t>עורכים בעיתון:</a:t>
            </a:r>
          </a:p>
          <a:p>
            <a:endParaRPr lang="he-IL" dirty="0" smtClean="0"/>
          </a:p>
          <a:p>
            <a:r>
              <a:rPr lang="he-IL" dirty="0"/>
              <a:t>י. </a:t>
            </a:r>
            <a:r>
              <a:rPr lang="he-IL" dirty="0" err="1"/>
              <a:t>ארטוסקי</a:t>
            </a:r>
            <a:r>
              <a:rPr lang="he-IL" dirty="0"/>
              <a:t> (יששכר </a:t>
            </a:r>
            <a:r>
              <a:rPr lang="he-IL" dirty="0" err="1"/>
              <a:t>אייכנבוים</a:t>
            </a:r>
            <a:r>
              <a:rPr lang="he-IL" dirty="0"/>
              <a:t>) 1971-1951,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he-IL" dirty="0" smtClean="0"/>
              <a:t>יצחק </a:t>
            </a:r>
            <a:r>
              <a:rPr lang="he-IL" dirty="0" err="1"/>
              <a:t>לודן</a:t>
            </a:r>
            <a:r>
              <a:rPr lang="he-IL" dirty="0"/>
              <a:t> 2014-1971</a:t>
            </a:r>
          </a:p>
          <a:p>
            <a:endParaRPr lang="he-IL" dirty="0" smtClean="0"/>
          </a:p>
          <a:p>
            <a:endParaRPr lang="he-IL" dirty="0"/>
          </a:p>
          <a:p>
            <a:endParaRPr lang="he-IL" dirty="0"/>
          </a:p>
          <a:p>
            <a:r>
              <a:rPr lang="he-IL" dirty="0" err="1" smtClean="0"/>
              <a:t>רעדאַקטערס</a:t>
            </a:r>
            <a:r>
              <a:rPr lang="he-IL" dirty="0" smtClean="0"/>
              <a:t> פֿון </a:t>
            </a:r>
            <a:r>
              <a:rPr lang="he-IL" dirty="0" err="1"/>
              <a:t>דער</a:t>
            </a:r>
            <a:r>
              <a:rPr lang="he-IL" dirty="0"/>
              <a:t> </a:t>
            </a:r>
            <a:r>
              <a:rPr lang="he-IL" dirty="0" err="1" smtClean="0"/>
              <a:t>צייַטונג</a:t>
            </a:r>
            <a:r>
              <a:rPr lang="he-IL" dirty="0" smtClean="0"/>
              <a:t> :</a:t>
            </a:r>
          </a:p>
          <a:p>
            <a:endParaRPr lang="he-IL" dirty="0" smtClean="0"/>
          </a:p>
          <a:p>
            <a:r>
              <a:rPr lang="he-IL" dirty="0"/>
              <a:t>י. </a:t>
            </a:r>
            <a:r>
              <a:rPr lang="he-IL" dirty="0" err="1"/>
              <a:t>ארטוסקי</a:t>
            </a:r>
            <a:r>
              <a:rPr lang="he-IL" dirty="0"/>
              <a:t> (יששכר </a:t>
            </a:r>
            <a:r>
              <a:rPr lang="he-IL" dirty="0" err="1"/>
              <a:t>אייכנבוים</a:t>
            </a:r>
            <a:r>
              <a:rPr lang="he-IL" dirty="0"/>
              <a:t>) </a:t>
            </a:r>
            <a:r>
              <a:rPr lang="he-IL" dirty="0" smtClean="0"/>
              <a:t>1971-1951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he-IL" dirty="0" smtClean="0"/>
              <a:t> </a:t>
            </a:r>
            <a:r>
              <a:rPr lang="he-IL" dirty="0"/>
              <a:t>יצחק </a:t>
            </a:r>
            <a:r>
              <a:rPr lang="he-IL" dirty="0" err="1"/>
              <a:t>לודן</a:t>
            </a:r>
            <a:r>
              <a:rPr lang="he-IL" dirty="0"/>
              <a:t> 2014-1971</a:t>
            </a:r>
          </a:p>
          <a:p>
            <a:endParaRPr lang="he-IL" dirty="0" smtClean="0"/>
          </a:p>
        </p:txBody>
      </p:sp>
      <p:sp>
        <p:nvSpPr>
          <p:cNvPr id="6" name="TextBox 5"/>
          <p:cNvSpPr txBox="1"/>
          <p:nvPr/>
        </p:nvSpPr>
        <p:spPr>
          <a:xfrm>
            <a:off x="8542030" y="2808046"/>
            <a:ext cx="18473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he-IL" dirty="0" smtClean="0"/>
          </a:p>
          <a:p>
            <a:endParaRPr lang="he-IL" dirty="0" smtClean="0"/>
          </a:p>
          <a:p>
            <a:endParaRPr lang="en-GB" dirty="0"/>
          </a:p>
        </p:txBody>
      </p:sp>
      <p:pic>
        <p:nvPicPr>
          <p:cNvPr id="7" name="תמונה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497758"/>
            <a:ext cx="1943100" cy="2352675"/>
          </a:xfrm>
          <a:prstGeom prst="rect">
            <a:avLst/>
          </a:prstGeom>
        </p:spPr>
      </p:pic>
      <p:pic>
        <p:nvPicPr>
          <p:cNvPr id="8" name="תמונה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31936" y="4497758"/>
            <a:ext cx="1912064" cy="2352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81449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71823" y="1628800"/>
            <a:ext cx="7757316" cy="3139321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he-IL" sz="2400" i="1" dirty="0" smtClean="0"/>
              <a:t>שנות פעילות העיתון </a:t>
            </a:r>
            <a:r>
              <a:rPr lang="he-IL" sz="2400" dirty="0"/>
              <a:t>"</a:t>
            </a:r>
            <a:r>
              <a:rPr lang="he-IL" sz="2400" dirty="0" err="1"/>
              <a:t>לעבּנס־פֿראַגן</a:t>
            </a:r>
            <a:r>
              <a:rPr lang="he-IL" sz="2400" dirty="0"/>
              <a:t> </a:t>
            </a:r>
            <a:r>
              <a:rPr lang="he-IL" sz="2400" i="1" dirty="0" smtClean="0"/>
              <a:t>:</a:t>
            </a:r>
          </a:p>
          <a:p>
            <a:endParaRPr lang="he-IL" sz="2400" b="1" i="1" u="sng" dirty="0"/>
          </a:p>
          <a:p>
            <a:r>
              <a:rPr lang="he-IL" dirty="0"/>
              <a:t>העיתון </a:t>
            </a:r>
            <a:r>
              <a:rPr lang="he-IL" dirty="0" smtClean="0"/>
              <a:t>"</a:t>
            </a:r>
            <a:r>
              <a:rPr lang="he-IL" dirty="0" err="1" smtClean="0"/>
              <a:t>לעבּנס־פֿראַגן</a:t>
            </a:r>
            <a:r>
              <a:rPr lang="he-IL" dirty="0" smtClean="0"/>
              <a:t>" </a:t>
            </a:r>
            <a:r>
              <a:rPr lang="he-IL" dirty="0"/>
              <a:t>החל לצאת לאור בתל </a:t>
            </a:r>
            <a:r>
              <a:rPr lang="he-IL" dirty="0" err="1" smtClean="0"/>
              <a:t>אביב,ישראל</a:t>
            </a:r>
            <a:r>
              <a:rPr lang="he-IL" dirty="0" smtClean="0"/>
              <a:t> </a:t>
            </a:r>
            <a:r>
              <a:rPr lang="he-IL" dirty="0"/>
              <a:t>במאי 1951.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he-IL" dirty="0" smtClean="0"/>
              <a:t>העיתון הופיע </a:t>
            </a:r>
            <a:r>
              <a:rPr lang="he-IL" dirty="0"/>
              <a:t>במשך 43 שנים עד יוני 2014</a:t>
            </a:r>
            <a:r>
              <a:rPr lang="he-IL" dirty="0" smtClean="0"/>
              <a:t>.</a:t>
            </a:r>
          </a:p>
          <a:p>
            <a:endParaRPr lang="he-IL" dirty="0"/>
          </a:p>
          <a:p>
            <a:endParaRPr lang="he-IL" dirty="0" smtClean="0"/>
          </a:p>
          <a:p>
            <a:r>
              <a:rPr lang="he-IL" sz="2400" dirty="0" smtClean="0"/>
              <a:t>די </a:t>
            </a:r>
            <a:r>
              <a:rPr lang="he-IL" sz="2400" dirty="0" err="1" smtClean="0"/>
              <a:t>יאָרן</a:t>
            </a:r>
            <a:r>
              <a:rPr lang="he-IL" sz="2400" dirty="0" smtClean="0"/>
              <a:t> פֿון </a:t>
            </a:r>
            <a:r>
              <a:rPr lang="he-IL" sz="2400" dirty="0" err="1"/>
              <a:t>טעטיקייט</a:t>
            </a:r>
            <a:r>
              <a:rPr lang="he-IL" sz="2400" dirty="0"/>
              <a:t>:</a:t>
            </a:r>
          </a:p>
          <a:p>
            <a:endParaRPr lang="he-IL" dirty="0" smtClean="0"/>
          </a:p>
          <a:p>
            <a:r>
              <a:rPr lang="he-IL" dirty="0" smtClean="0"/>
              <a:t>די </a:t>
            </a:r>
            <a:r>
              <a:rPr lang="he-IL" dirty="0" err="1" smtClean="0"/>
              <a:t>צייַטונג</a:t>
            </a:r>
            <a:r>
              <a:rPr lang="he-IL" dirty="0" smtClean="0"/>
              <a:t> </a:t>
            </a:r>
            <a:r>
              <a:rPr lang="he-IL" dirty="0"/>
              <a:t>"</a:t>
            </a:r>
            <a:r>
              <a:rPr lang="he-IL" dirty="0" err="1" smtClean="0"/>
              <a:t>לעבּנס־פֿראַגן</a:t>
            </a:r>
            <a:r>
              <a:rPr lang="he-IL" dirty="0" smtClean="0"/>
              <a:t>" </a:t>
            </a:r>
            <a:r>
              <a:rPr lang="he-IL" dirty="0"/>
              <a:t>האָט </a:t>
            </a:r>
            <a:r>
              <a:rPr lang="he-IL" dirty="0" err="1" smtClean="0"/>
              <a:t>אָנגעהויבּן</a:t>
            </a:r>
            <a:r>
              <a:rPr lang="he-IL" dirty="0" smtClean="0"/>
              <a:t> </a:t>
            </a:r>
            <a:r>
              <a:rPr lang="he-IL" dirty="0" err="1"/>
              <a:t>אַרויסגיין</a:t>
            </a:r>
            <a:r>
              <a:rPr lang="he-IL" dirty="0"/>
              <a:t> אין </a:t>
            </a:r>
            <a:r>
              <a:rPr lang="he-IL" dirty="0" err="1" smtClean="0"/>
              <a:t>תּל-אָבֿיבֿ,ישראל</a:t>
            </a:r>
            <a:r>
              <a:rPr lang="he-IL" dirty="0" smtClean="0"/>
              <a:t> </a:t>
            </a:r>
            <a:r>
              <a:rPr lang="he-IL" dirty="0"/>
              <a:t>אין </a:t>
            </a:r>
            <a:r>
              <a:rPr lang="he-IL" dirty="0" err="1"/>
              <a:t>מײ</a:t>
            </a:r>
            <a:r>
              <a:rPr lang="he-IL" dirty="0"/>
              <a:t>ַ 1951.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he-IL" dirty="0" err="1" smtClean="0"/>
              <a:t>עס</a:t>
            </a:r>
            <a:r>
              <a:rPr lang="he-IL" dirty="0" smtClean="0"/>
              <a:t> </a:t>
            </a:r>
            <a:r>
              <a:rPr lang="he-IL" dirty="0" err="1" smtClean="0"/>
              <a:t>איז</a:t>
            </a:r>
            <a:r>
              <a:rPr lang="he-IL" dirty="0" smtClean="0"/>
              <a:t> </a:t>
            </a:r>
            <a:r>
              <a:rPr lang="he-IL" dirty="0" err="1" smtClean="0"/>
              <a:t>אַרויס</a:t>
            </a:r>
            <a:r>
              <a:rPr lang="he-IL" dirty="0" smtClean="0"/>
              <a:t> בּמשך </a:t>
            </a:r>
            <a:r>
              <a:rPr lang="he-IL" dirty="0"/>
              <a:t>43 </a:t>
            </a:r>
            <a:r>
              <a:rPr lang="he-IL" dirty="0" err="1"/>
              <a:t>יאָר</a:t>
            </a:r>
            <a:r>
              <a:rPr lang="he-IL" dirty="0"/>
              <a:t>, </a:t>
            </a:r>
            <a:r>
              <a:rPr lang="he-IL" dirty="0" err="1" smtClean="0"/>
              <a:t>בּיז</a:t>
            </a:r>
            <a:r>
              <a:rPr lang="he-IL" dirty="0" smtClean="0"/>
              <a:t> </a:t>
            </a:r>
            <a:r>
              <a:rPr lang="he-IL"/>
              <a:t>יוני </a:t>
            </a:r>
            <a:r>
              <a:rPr lang="he-IL" smtClean="0"/>
              <a:t>2014.</a:t>
            </a:r>
            <a:endParaRPr lang="he-IL" dirty="0"/>
          </a:p>
        </p:txBody>
      </p:sp>
      <p:sp>
        <p:nvSpPr>
          <p:cNvPr id="3" name="TextBox 2"/>
          <p:cNvSpPr txBox="1"/>
          <p:nvPr/>
        </p:nvSpPr>
        <p:spPr>
          <a:xfrm>
            <a:off x="8676456" y="80918"/>
            <a:ext cx="410689" cy="215444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he-IL" sz="800" b="1" dirty="0"/>
              <a:t>בס"ד</a:t>
            </a:r>
          </a:p>
        </p:txBody>
      </p:sp>
    </p:spTree>
    <p:extLst>
      <p:ext uri="{BB962C8B-B14F-4D97-AF65-F5344CB8AC3E}">
        <p14:creationId xmlns:p14="http://schemas.microsoft.com/office/powerpoint/2010/main" val="14797752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87106" y="908720"/>
            <a:ext cx="7730065" cy="5078313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he-IL" sz="2400" dirty="0"/>
              <a:t>מטרת העיתון "</a:t>
            </a:r>
            <a:r>
              <a:rPr lang="he-IL" sz="2400" dirty="0" err="1" smtClean="0"/>
              <a:t>לעבּנס־פֿראַגן</a:t>
            </a:r>
            <a:r>
              <a:rPr lang="he-IL" sz="2400" dirty="0" smtClean="0"/>
              <a:t>" </a:t>
            </a:r>
            <a:r>
              <a:rPr lang="he-IL" sz="2400" dirty="0"/>
              <a:t>:</a:t>
            </a:r>
            <a:endParaRPr lang="he-IL" sz="2400" dirty="0" smtClean="0"/>
          </a:p>
          <a:p>
            <a:endParaRPr lang="he-IL" sz="2400" b="1" i="1" u="sng" dirty="0"/>
          </a:p>
          <a:p>
            <a:r>
              <a:rPr lang="he-IL" dirty="0" smtClean="0"/>
              <a:t>העיתון </a:t>
            </a:r>
            <a:r>
              <a:rPr lang="he-IL" dirty="0"/>
              <a:t>היה ביטאון </a:t>
            </a:r>
            <a:r>
              <a:rPr lang="he-IL" dirty="0" err="1"/>
              <a:t>אירגון</a:t>
            </a:r>
            <a:r>
              <a:rPr lang="he-IL" dirty="0"/>
              <a:t> ה'בונד' בישראל, </a:t>
            </a:r>
            <a:endParaRPr lang="he-IL" dirty="0" smtClean="0"/>
          </a:p>
          <a:p>
            <a:r>
              <a:rPr lang="he-IL" dirty="0" smtClean="0"/>
              <a:t>שנרשם </a:t>
            </a:r>
            <a:r>
              <a:rPr lang="he-IL" dirty="0"/>
              <a:t>כעמותה בשם </a:t>
            </a:r>
            <a:r>
              <a:rPr lang="he-IL" dirty="0" smtClean="0"/>
              <a:t>'</a:t>
            </a:r>
            <a:r>
              <a:rPr lang="he-IL" dirty="0" err="1" smtClean="0"/>
              <a:t>אַרבעטער-רינג</a:t>
            </a:r>
            <a:r>
              <a:rPr lang="he-IL" dirty="0" smtClean="0"/>
              <a:t> </a:t>
            </a:r>
            <a:r>
              <a:rPr lang="he-IL" dirty="0"/>
              <a:t>– ברית העבודה', </a:t>
            </a:r>
            <a:endParaRPr lang="he-IL" dirty="0" smtClean="0"/>
          </a:p>
          <a:p>
            <a:r>
              <a:rPr lang="he-IL" dirty="0" smtClean="0"/>
              <a:t>עמותת </a:t>
            </a:r>
            <a:r>
              <a:rPr lang="he-IL" dirty="0"/>
              <a:t>אחות של ארגון '</a:t>
            </a:r>
            <a:r>
              <a:rPr lang="he-IL" dirty="0" err="1"/>
              <a:t>ארבעטער</a:t>
            </a:r>
            <a:r>
              <a:rPr lang="he-IL" dirty="0"/>
              <a:t> רינג' </a:t>
            </a:r>
            <a:r>
              <a:rPr lang="he-IL" dirty="0" smtClean="0"/>
              <a:t>בארצות-הברית</a:t>
            </a:r>
            <a:r>
              <a:rPr lang="he-IL" dirty="0"/>
              <a:t>.</a:t>
            </a:r>
          </a:p>
          <a:p>
            <a:r>
              <a:rPr lang="he-IL" dirty="0" smtClean="0"/>
              <a:t>"</a:t>
            </a:r>
            <a:r>
              <a:rPr lang="he-IL" dirty="0" err="1" smtClean="0"/>
              <a:t>לעבּנס-פֿראַגן</a:t>
            </a:r>
            <a:r>
              <a:rPr lang="he-IL" dirty="0" smtClean="0"/>
              <a:t>" </a:t>
            </a:r>
            <a:r>
              <a:rPr lang="he-IL" dirty="0"/>
              <a:t>הוא חוליה אחרונה בשרשרת הפרסומים של תנועת ה'בונד' </a:t>
            </a:r>
            <a:endParaRPr lang="he-IL" dirty="0" smtClean="0"/>
          </a:p>
          <a:p>
            <a:r>
              <a:rPr lang="he-IL" dirty="0" smtClean="0"/>
              <a:t>במזרח </a:t>
            </a:r>
            <a:r>
              <a:rPr lang="he-IL" dirty="0"/>
              <a:t>אירופה ובעולם. </a:t>
            </a:r>
            <a:endParaRPr lang="he-IL" dirty="0" smtClean="0"/>
          </a:p>
          <a:p>
            <a:r>
              <a:rPr lang="he-IL" dirty="0" smtClean="0"/>
              <a:t>זה </a:t>
            </a:r>
            <a:r>
              <a:rPr lang="he-IL" dirty="0"/>
              <a:t>גם כתב העת האחרון שהופיע בישראל ביידיש</a:t>
            </a:r>
            <a:r>
              <a:rPr lang="he-IL" dirty="0" smtClean="0"/>
              <a:t>.</a:t>
            </a:r>
          </a:p>
          <a:p>
            <a:endParaRPr lang="he-IL" dirty="0"/>
          </a:p>
          <a:p>
            <a:r>
              <a:rPr lang="he-IL" sz="2400" dirty="0" err="1"/>
              <a:t>דער</a:t>
            </a:r>
            <a:r>
              <a:rPr lang="he-IL" sz="2400" dirty="0"/>
              <a:t> </a:t>
            </a:r>
            <a:r>
              <a:rPr lang="he-IL" sz="2400" dirty="0" err="1"/>
              <a:t>ציל</a:t>
            </a:r>
            <a:r>
              <a:rPr lang="he-IL" sz="2400" dirty="0"/>
              <a:t> </a:t>
            </a:r>
            <a:r>
              <a:rPr lang="he-IL" sz="2400" dirty="0" smtClean="0"/>
              <a:t>פֿון </a:t>
            </a:r>
            <a:r>
              <a:rPr lang="he-IL" sz="2400" dirty="0" err="1" smtClean="0"/>
              <a:t>דער</a:t>
            </a:r>
            <a:r>
              <a:rPr lang="he-IL" sz="2400" dirty="0" smtClean="0"/>
              <a:t> </a:t>
            </a:r>
            <a:r>
              <a:rPr lang="he-IL" sz="2400" dirty="0" err="1" smtClean="0"/>
              <a:t>צייַטונג</a:t>
            </a:r>
            <a:r>
              <a:rPr lang="he-IL" sz="2400" dirty="0"/>
              <a:t>:</a:t>
            </a:r>
            <a:endParaRPr lang="he-IL" sz="2400" dirty="0" smtClean="0"/>
          </a:p>
          <a:p>
            <a:endParaRPr lang="he-IL" dirty="0"/>
          </a:p>
          <a:p>
            <a:r>
              <a:rPr lang="he-IL" dirty="0" err="1"/>
              <a:t>דאָס</a:t>
            </a:r>
            <a:r>
              <a:rPr lang="he-IL" dirty="0"/>
              <a:t> </a:t>
            </a:r>
            <a:r>
              <a:rPr lang="he-IL" dirty="0" err="1"/>
              <a:t>איז</a:t>
            </a:r>
            <a:r>
              <a:rPr lang="he-IL" dirty="0"/>
              <a:t> </a:t>
            </a:r>
            <a:r>
              <a:rPr lang="he-IL" dirty="0" err="1"/>
              <a:t>געווען</a:t>
            </a:r>
            <a:r>
              <a:rPr lang="he-IL" dirty="0"/>
              <a:t> </a:t>
            </a:r>
            <a:r>
              <a:rPr lang="he-IL" dirty="0" err="1"/>
              <a:t>דער</a:t>
            </a:r>
            <a:r>
              <a:rPr lang="he-IL" dirty="0"/>
              <a:t> </a:t>
            </a:r>
            <a:r>
              <a:rPr lang="he-IL" dirty="0" err="1"/>
              <a:t>אָרגאַן</a:t>
            </a:r>
            <a:r>
              <a:rPr lang="he-IL" dirty="0"/>
              <a:t> פֿון </a:t>
            </a:r>
            <a:r>
              <a:rPr lang="he-IL" dirty="0" smtClean="0"/>
              <a:t>'בּונד</a:t>
            </a:r>
            <a:r>
              <a:rPr lang="he-IL" dirty="0"/>
              <a:t>' אין ישׂראל</a:t>
            </a:r>
            <a:r>
              <a:rPr lang="he-IL" dirty="0" smtClean="0"/>
              <a:t>, </a:t>
            </a:r>
            <a:r>
              <a:rPr lang="he-IL" dirty="0" err="1" smtClean="0"/>
              <a:t>וואָס</a:t>
            </a:r>
            <a:r>
              <a:rPr lang="he-IL" dirty="0" smtClean="0"/>
              <a:t> </a:t>
            </a:r>
            <a:r>
              <a:rPr lang="he-IL" dirty="0" err="1"/>
              <a:t>איז</a:t>
            </a:r>
            <a:r>
              <a:rPr lang="he-IL" dirty="0"/>
              <a:t> </a:t>
            </a:r>
            <a:r>
              <a:rPr lang="he-IL" dirty="0" err="1"/>
              <a:t>פֿאָרמעל</a:t>
            </a:r>
            <a:r>
              <a:rPr lang="he-IL" dirty="0"/>
              <a:t> </a:t>
            </a:r>
            <a:r>
              <a:rPr lang="he-IL" dirty="0" err="1"/>
              <a:t>געווען</a:t>
            </a:r>
            <a:r>
              <a:rPr lang="he-IL" dirty="0"/>
              <a:t> </a:t>
            </a:r>
            <a:r>
              <a:rPr lang="he-IL" dirty="0" err="1"/>
              <a:t>רעגיסטרירט</a:t>
            </a:r>
            <a:r>
              <a:rPr lang="he-IL" dirty="0"/>
              <a:t>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he-IL" dirty="0" err="1" smtClean="0"/>
              <a:t>אונטערן</a:t>
            </a:r>
            <a:r>
              <a:rPr lang="he-IL" dirty="0" smtClean="0"/>
              <a:t> </a:t>
            </a:r>
            <a:r>
              <a:rPr lang="he-IL" dirty="0" err="1" smtClean="0"/>
              <a:t>נאָמען</a:t>
            </a:r>
            <a:r>
              <a:rPr lang="he-IL" dirty="0" smtClean="0"/>
              <a:t> </a:t>
            </a:r>
            <a:r>
              <a:rPr lang="he-IL" dirty="0" smtClean="0"/>
              <a:t>'</a:t>
            </a:r>
            <a:r>
              <a:rPr lang="he-IL" dirty="0" err="1" smtClean="0"/>
              <a:t>אַרבעטער-רינג</a:t>
            </a:r>
            <a:r>
              <a:rPr lang="he-IL" dirty="0" smtClean="0"/>
              <a:t> </a:t>
            </a:r>
            <a:r>
              <a:rPr lang="he-IL" dirty="0" smtClean="0"/>
              <a:t>– ברית העבודה'.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he-IL" dirty="0" smtClean="0"/>
              <a:t>אַ </a:t>
            </a:r>
            <a:r>
              <a:rPr lang="he-IL" dirty="0" err="1" smtClean="0"/>
              <a:t>שוועסטער-אָרגאַניזאַציע</a:t>
            </a:r>
            <a:r>
              <a:rPr lang="he-IL" dirty="0" smtClean="0"/>
              <a:t> </a:t>
            </a:r>
            <a:r>
              <a:rPr lang="he-IL" dirty="0" err="1" smtClean="0"/>
              <a:t>פֿונעם</a:t>
            </a:r>
            <a:r>
              <a:rPr lang="he-IL" dirty="0" smtClean="0"/>
              <a:t> '</a:t>
            </a:r>
            <a:r>
              <a:rPr lang="he-IL" dirty="0" err="1" smtClean="0"/>
              <a:t>אַרבעטער-רינג</a:t>
            </a:r>
            <a:r>
              <a:rPr lang="he-IL" dirty="0" smtClean="0"/>
              <a:t>' אין </a:t>
            </a:r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 smtClean="0"/>
              <a:t>פֿאַראייניקטע</a:t>
            </a:r>
            <a:r>
              <a:rPr lang="he-IL" dirty="0" smtClean="0"/>
              <a:t> </a:t>
            </a:r>
            <a:r>
              <a:rPr lang="he-IL" dirty="0" err="1"/>
              <a:t>שטאַטן</a:t>
            </a:r>
            <a:r>
              <a:rPr lang="he-IL" dirty="0"/>
              <a:t>. </a:t>
            </a:r>
          </a:p>
          <a:p>
            <a:r>
              <a:rPr lang="he-IL" dirty="0" smtClean="0"/>
              <a:t>"</a:t>
            </a:r>
            <a:r>
              <a:rPr lang="he-IL" dirty="0" err="1" smtClean="0"/>
              <a:t>לעבנס-פֿראַגן</a:t>
            </a:r>
            <a:r>
              <a:rPr lang="he-IL" dirty="0" smtClean="0"/>
              <a:t>" </a:t>
            </a:r>
            <a:r>
              <a:rPr lang="he-IL" dirty="0" err="1"/>
              <a:t>איז</a:t>
            </a:r>
            <a:r>
              <a:rPr lang="he-IL" dirty="0"/>
              <a:t> </a:t>
            </a:r>
            <a:r>
              <a:rPr lang="he-IL" dirty="0" err="1"/>
              <a:t>דער</a:t>
            </a:r>
            <a:r>
              <a:rPr lang="he-IL" dirty="0"/>
              <a:t> </a:t>
            </a:r>
            <a:r>
              <a:rPr lang="he-IL" dirty="0" err="1"/>
              <a:t>לעצטער</a:t>
            </a:r>
            <a:r>
              <a:rPr lang="he-IL" dirty="0"/>
              <a:t> רינג אין </a:t>
            </a:r>
            <a:r>
              <a:rPr lang="he-IL" dirty="0" err="1"/>
              <a:t>דער</a:t>
            </a:r>
            <a:r>
              <a:rPr lang="he-IL" dirty="0"/>
              <a:t> </a:t>
            </a:r>
            <a:r>
              <a:rPr lang="he-IL" dirty="0" err="1"/>
              <a:t>לאַנגער</a:t>
            </a:r>
            <a:r>
              <a:rPr lang="he-IL" dirty="0"/>
              <a:t> קייט </a:t>
            </a:r>
            <a:r>
              <a:rPr lang="he-IL" dirty="0" smtClean="0"/>
              <a:t>פֿון </a:t>
            </a:r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 smtClean="0"/>
              <a:t>בּונדישער</a:t>
            </a:r>
            <a:r>
              <a:rPr lang="he-IL" dirty="0" smtClean="0"/>
              <a:t> </a:t>
            </a:r>
            <a:r>
              <a:rPr lang="he-IL" dirty="0" err="1" smtClean="0"/>
              <a:t>פּרעסע</a:t>
            </a:r>
            <a:r>
              <a:rPr lang="he-IL" dirty="0" smtClean="0"/>
              <a:t>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he-IL" dirty="0" smtClean="0"/>
              <a:t>אין </a:t>
            </a:r>
            <a:r>
              <a:rPr lang="he-IL" dirty="0" err="1"/>
              <a:t>מזרח-אייראָפּע</a:t>
            </a:r>
            <a:r>
              <a:rPr lang="he-IL" dirty="0"/>
              <a:t> און </a:t>
            </a:r>
            <a:r>
              <a:rPr lang="he-IL" dirty="0" err="1" smtClean="0"/>
              <a:t>איבּער</a:t>
            </a:r>
            <a:r>
              <a:rPr lang="he-IL" dirty="0" smtClean="0"/>
              <a:t> </a:t>
            </a:r>
            <a:r>
              <a:rPr lang="he-IL" dirty="0" err="1"/>
              <a:t>דער</a:t>
            </a:r>
            <a:r>
              <a:rPr lang="he-IL" dirty="0"/>
              <a:t> </a:t>
            </a:r>
            <a:r>
              <a:rPr lang="he-IL" dirty="0" err="1"/>
              <a:t>וועלט</a:t>
            </a:r>
            <a:r>
              <a:rPr lang="he-IL" dirty="0"/>
              <a:t>. </a:t>
            </a:r>
            <a:endParaRPr lang="he-IL" dirty="0" smtClean="0"/>
          </a:p>
          <a:p>
            <a:r>
              <a:rPr lang="he-IL" dirty="0" err="1" smtClean="0"/>
              <a:t>דאָס</a:t>
            </a:r>
            <a:r>
              <a:rPr lang="he-IL" dirty="0" smtClean="0"/>
              <a:t> </a:t>
            </a:r>
            <a:r>
              <a:rPr lang="he-IL" dirty="0" err="1"/>
              <a:t>איז</a:t>
            </a:r>
            <a:r>
              <a:rPr lang="he-IL" dirty="0"/>
              <a:t> </a:t>
            </a:r>
            <a:r>
              <a:rPr lang="he-IL" dirty="0" err="1"/>
              <a:t>אויך</a:t>
            </a:r>
            <a:r>
              <a:rPr lang="he-IL" dirty="0"/>
              <a:t> די </a:t>
            </a:r>
            <a:r>
              <a:rPr lang="he-IL" dirty="0" err="1"/>
              <a:t>לעצטע</a:t>
            </a:r>
            <a:r>
              <a:rPr lang="he-IL" dirty="0"/>
              <a:t> </a:t>
            </a:r>
            <a:r>
              <a:rPr lang="he-IL" dirty="0" err="1"/>
              <a:t>צײַטשריפֿט</a:t>
            </a:r>
            <a:r>
              <a:rPr lang="he-IL" dirty="0"/>
              <a:t> </a:t>
            </a:r>
            <a:r>
              <a:rPr lang="he-IL" dirty="0" err="1"/>
              <a:t>אויף</a:t>
            </a:r>
            <a:r>
              <a:rPr lang="he-IL" dirty="0"/>
              <a:t> ייִדיש </a:t>
            </a:r>
            <a:r>
              <a:rPr lang="he-IL" dirty="0" err="1"/>
              <a:t>וואָס</a:t>
            </a:r>
            <a:r>
              <a:rPr lang="he-IL" dirty="0"/>
              <a:t> </a:t>
            </a:r>
            <a:r>
              <a:rPr lang="he-IL" dirty="0" err="1"/>
              <a:t>איז</a:t>
            </a:r>
            <a:r>
              <a:rPr lang="he-IL" dirty="0"/>
              <a:t> </a:t>
            </a:r>
            <a:r>
              <a:rPr lang="he-IL" dirty="0" err="1"/>
              <a:t>אַרויס</a:t>
            </a:r>
            <a:r>
              <a:rPr lang="he-IL" dirty="0"/>
              <a:t> אין ישׂראל.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691310" y="89944"/>
            <a:ext cx="410690" cy="215444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he-IL" sz="800" b="1" dirty="0"/>
              <a:t>בס"ד</a:t>
            </a:r>
          </a:p>
        </p:txBody>
      </p:sp>
    </p:spTree>
    <p:extLst>
      <p:ext uri="{BB962C8B-B14F-4D97-AF65-F5344CB8AC3E}">
        <p14:creationId xmlns:p14="http://schemas.microsoft.com/office/powerpoint/2010/main" val="16216234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7477" y="908720"/>
            <a:ext cx="7489614" cy="5170646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endParaRPr lang="he-IL" sz="2400" i="1" dirty="0" smtClean="0"/>
          </a:p>
          <a:p>
            <a:r>
              <a:rPr lang="he-IL" sz="2400" i="1" dirty="0" smtClean="0"/>
              <a:t>סופרים ידועים:</a:t>
            </a:r>
          </a:p>
          <a:p>
            <a:endParaRPr lang="he-IL" sz="2400" b="1" i="1" u="sng" dirty="0"/>
          </a:p>
          <a:p>
            <a:r>
              <a:rPr lang="he-IL" dirty="0" smtClean="0"/>
              <a:t>'אבי' תנועת </a:t>
            </a:r>
            <a:r>
              <a:rPr lang="he-IL" dirty="0" err="1" smtClean="0"/>
              <a:t>הבונד</a:t>
            </a:r>
            <a:r>
              <a:rPr lang="he-IL" dirty="0" smtClean="0"/>
              <a:t> הארץ ישראלית היה בן-ציון (</a:t>
            </a:r>
            <a:r>
              <a:rPr lang="he-IL" dirty="0" err="1" smtClean="0"/>
              <a:t>בענצל</a:t>
            </a:r>
            <a:r>
              <a:rPr lang="he-IL" dirty="0" smtClean="0"/>
              <a:t>) </a:t>
            </a:r>
            <a:r>
              <a:rPr lang="he-IL" dirty="0" err="1" smtClean="0"/>
              <a:t>צלביץ</a:t>
            </a:r>
            <a:r>
              <a:rPr lang="he-IL" dirty="0" smtClean="0"/>
              <a:t>' (1885- 1962), </a:t>
            </a:r>
          </a:p>
          <a:p>
            <a:r>
              <a:rPr lang="he-IL" dirty="0" smtClean="0"/>
              <a:t>יליד </a:t>
            </a:r>
            <a:r>
              <a:rPr lang="he-IL" dirty="0" err="1" smtClean="0"/>
              <a:t>ביאליסטוק</a:t>
            </a:r>
            <a:r>
              <a:rPr lang="he-IL" dirty="0" smtClean="0"/>
              <a:t>, שהגיע לא"י עוד בשנת 1922 </a:t>
            </a:r>
          </a:p>
          <a:p>
            <a:r>
              <a:rPr lang="he-IL" dirty="0" smtClean="0"/>
              <a:t>ומיד עם הגיעו ארצה החל לפעול להטבת תנאי העבודה של הפועלים. </a:t>
            </a:r>
          </a:p>
          <a:p>
            <a:r>
              <a:rPr lang="he-IL" dirty="0" err="1" smtClean="0"/>
              <a:t>צלביץ</a:t>
            </a:r>
            <a:r>
              <a:rPr lang="he-IL" dirty="0" smtClean="0"/>
              <a:t>' נאבק גם למען תרבות היידיש בישראל </a:t>
            </a:r>
          </a:p>
          <a:p>
            <a:r>
              <a:rPr lang="he-IL" dirty="0" smtClean="0"/>
              <a:t>ועסק בהפצת פרסומים ביידיש מחו"ל – עיתונות וספרים</a:t>
            </a:r>
          </a:p>
          <a:p>
            <a:endParaRPr lang="he-IL" dirty="0" smtClean="0"/>
          </a:p>
          <a:p>
            <a:r>
              <a:rPr lang="he-IL" sz="2400" dirty="0" err="1" smtClean="0"/>
              <a:t>בּאַוווסטע</a:t>
            </a:r>
            <a:r>
              <a:rPr lang="he-IL" sz="2400" dirty="0" smtClean="0"/>
              <a:t> מחברים</a:t>
            </a:r>
            <a:r>
              <a:rPr lang="he-IL" sz="2400" dirty="0"/>
              <a:t>:</a:t>
            </a:r>
          </a:p>
          <a:p>
            <a:endParaRPr lang="he-IL" dirty="0" smtClean="0"/>
          </a:p>
          <a:p>
            <a:r>
              <a:rPr lang="he-IL" dirty="0" err="1"/>
              <a:t>דער</a:t>
            </a:r>
            <a:r>
              <a:rPr lang="he-IL" dirty="0"/>
              <a:t> '</a:t>
            </a:r>
            <a:r>
              <a:rPr lang="he-IL" dirty="0" err="1"/>
              <a:t>פֿאָטער</a:t>
            </a:r>
            <a:r>
              <a:rPr lang="he-IL" dirty="0"/>
              <a:t>' פֿון </a:t>
            </a:r>
            <a:r>
              <a:rPr lang="he-IL" dirty="0" err="1"/>
              <a:t>דער</a:t>
            </a:r>
            <a:r>
              <a:rPr lang="he-IL" dirty="0"/>
              <a:t> </a:t>
            </a:r>
            <a:r>
              <a:rPr lang="he-IL" dirty="0" err="1" smtClean="0"/>
              <a:t>בּונדישער</a:t>
            </a:r>
            <a:r>
              <a:rPr lang="he-IL" dirty="0" smtClean="0"/>
              <a:t> </a:t>
            </a:r>
            <a:r>
              <a:rPr lang="he-IL" dirty="0" err="1"/>
              <a:t>באַוועגונג</a:t>
            </a:r>
            <a:r>
              <a:rPr lang="he-IL" dirty="0"/>
              <a:t> אין ארץ-ישׂראל </a:t>
            </a:r>
            <a:r>
              <a:rPr lang="he-IL" dirty="0" err="1"/>
              <a:t>איז</a:t>
            </a:r>
            <a:r>
              <a:rPr lang="he-IL" dirty="0"/>
              <a:t> </a:t>
            </a:r>
            <a:r>
              <a:rPr lang="he-IL" dirty="0" err="1"/>
              <a:t>געווען</a:t>
            </a:r>
            <a:r>
              <a:rPr lang="he-IL" dirty="0"/>
              <a:t> בן-ציון (</a:t>
            </a:r>
            <a:r>
              <a:rPr lang="he-IL" dirty="0" err="1"/>
              <a:t>בענצל</a:t>
            </a:r>
            <a:r>
              <a:rPr lang="he-IL" dirty="0" smtClean="0"/>
              <a:t>)</a:t>
            </a:r>
          </a:p>
          <a:p>
            <a:r>
              <a:rPr lang="he-IL" dirty="0" err="1" smtClean="0"/>
              <a:t>צאַלעוויטש</a:t>
            </a:r>
            <a:r>
              <a:rPr lang="he-IL" dirty="0" smtClean="0"/>
              <a:t> </a:t>
            </a:r>
            <a:r>
              <a:rPr lang="he-IL" dirty="0"/>
              <a:t>(1962-1885), </a:t>
            </a:r>
            <a:r>
              <a:rPr lang="he-IL" dirty="0" smtClean="0"/>
              <a:t>אַ </a:t>
            </a:r>
            <a:r>
              <a:rPr lang="he-IL" dirty="0" err="1"/>
              <a:t>געבוירענער</a:t>
            </a:r>
            <a:r>
              <a:rPr lang="he-IL" dirty="0"/>
              <a:t> אין </a:t>
            </a:r>
            <a:r>
              <a:rPr lang="he-IL" dirty="0" err="1"/>
              <a:t>ביאַליסטאָק</a:t>
            </a:r>
            <a:r>
              <a:rPr lang="he-IL" dirty="0"/>
              <a:t>, </a:t>
            </a:r>
            <a:r>
              <a:rPr lang="he-IL" dirty="0" err="1"/>
              <a:t>וואָס</a:t>
            </a:r>
            <a:r>
              <a:rPr lang="he-IL" dirty="0"/>
              <a:t> האָט </a:t>
            </a:r>
            <a:r>
              <a:rPr lang="he-IL" dirty="0" err="1"/>
              <a:t>זיך</a:t>
            </a:r>
            <a:r>
              <a:rPr lang="he-IL" dirty="0"/>
              <a:t> </a:t>
            </a:r>
            <a:r>
              <a:rPr lang="he-IL" dirty="0" err="1"/>
              <a:t>באַזעצט</a:t>
            </a:r>
            <a:r>
              <a:rPr lang="he-IL" dirty="0"/>
              <a:t> </a:t>
            </a:r>
            <a:endParaRPr lang="he-IL" dirty="0" smtClean="0"/>
          </a:p>
          <a:p>
            <a:r>
              <a:rPr lang="he-IL" dirty="0" smtClean="0"/>
              <a:t>אין </a:t>
            </a:r>
            <a:r>
              <a:rPr lang="he-IL" dirty="0"/>
              <a:t>ארץ-ישׂראל </a:t>
            </a:r>
            <a:r>
              <a:rPr lang="he-IL" dirty="0" err="1"/>
              <a:t>נאָך</a:t>
            </a:r>
            <a:r>
              <a:rPr lang="he-IL" dirty="0"/>
              <a:t> אין </a:t>
            </a:r>
            <a:r>
              <a:rPr lang="he-IL" dirty="0" err="1"/>
              <a:t>יאָר</a:t>
            </a:r>
            <a:r>
              <a:rPr lang="he-IL" dirty="0"/>
              <a:t> 1922. </a:t>
            </a:r>
            <a:r>
              <a:rPr lang="he-IL" dirty="0" err="1"/>
              <a:t>גלײַך</a:t>
            </a:r>
            <a:r>
              <a:rPr lang="he-IL" dirty="0"/>
              <a:t> נאָכן </a:t>
            </a:r>
            <a:r>
              <a:rPr lang="he-IL" dirty="0" err="1"/>
              <a:t>אָנקומען</a:t>
            </a:r>
            <a:r>
              <a:rPr lang="he-IL" dirty="0"/>
              <a:t> </a:t>
            </a:r>
            <a:r>
              <a:rPr lang="he-IL" dirty="0" smtClean="0"/>
              <a:t>אין </a:t>
            </a:r>
            <a:r>
              <a:rPr lang="he-IL" dirty="0" err="1"/>
              <a:t>לאַנד</a:t>
            </a:r>
            <a:r>
              <a:rPr lang="he-IL" dirty="0"/>
              <a:t> </a:t>
            </a:r>
            <a:r>
              <a:rPr lang="he-IL" dirty="0" err="1"/>
              <a:t>איז</a:t>
            </a:r>
            <a:r>
              <a:rPr lang="he-IL" dirty="0"/>
              <a:t> ער </a:t>
            </a:r>
            <a:r>
              <a:rPr lang="he-IL" dirty="0" err="1"/>
              <a:t>געוואָרן</a:t>
            </a:r>
            <a:r>
              <a:rPr lang="he-IL" dirty="0"/>
              <a:t>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he-IL" dirty="0" err="1" smtClean="0"/>
              <a:t>אַקטיוו</a:t>
            </a:r>
            <a:r>
              <a:rPr lang="he-IL" dirty="0" smtClean="0"/>
              <a:t> </a:t>
            </a:r>
            <a:r>
              <a:rPr lang="he-IL" dirty="0" err="1"/>
              <a:t>אינעם</a:t>
            </a:r>
            <a:r>
              <a:rPr lang="he-IL" dirty="0"/>
              <a:t> </a:t>
            </a:r>
            <a:r>
              <a:rPr lang="he-IL" dirty="0" err="1"/>
              <a:t>געראַנגל</a:t>
            </a:r>
            <a:r>
              <a:rPr lang="he-IL" dirty="0"/>
              <a:t> צו </a:t>
            </a:r>
            <a:r>
              <a:rPr lang="he-IL" dirty="0" err="1"/>
              <a:t>פֿאַרבעסערן</a:t>
            </a:r>
            <a:r>
              <a:rPr lang="he-IL" dirty="0"/>
              <a:t> </a:t>
            </a:r>
            <a:r>
              <a:rPr lang="he-IL" dirty="0" smtClean="0"/>
              <a:t>די </a:t>
            </a:r>
            <a:r>
              <a:rPr lang="he-IL" dirty="0" err="1"/>
              <a:t>אָרטיקע</a:t>
            </a:r>
            <a:r>
              <a:rPr lang="he-IL" dirty="0"/>
              <a:t> </a:t>
            </a:r>
            <a:r>
              <a:rPr lang="he-IL" dirty="0" err="1"/>
              <a:t>אַרבעטס-באַדינגונגען</a:t>
            </a:r>
            <a:r>
              <a:rPr lang="he-IL" dirty="0"/>
              <a:t>.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he-IL" dirty="0" err="1" smtClean="0"/>
              <a:t>צאַלעוויטש</a:t>
            </a:r>
            <a:r>
              <a:rPr lang="he-IL" dirty="0" smtClean="0"/>
              <a:t> </a:t>
            </a:r>
            <a:r>
              <a:rPr lang="he-IL" dirty="0"/>
              <a:t>האָט </a:t>
            </a:r>
            <a:r>
              <a:rPr lang="he-IL" dirty="0" err="1"/>
              <a:t>אויך</a:t>
            </a:r>
            <a:r>
              <a:rPr lang="he-IL" dirty="0"/>
              <a:t> </a:t>
            </a:r>
            <a:r>
              <a:rPr lang="he-IL" dirty="0" err="1"/>
              <a:t>געקעמפֿט</a:t>
            </a:r>
            <a:r>
              <a:rPr lang="he-IL" dirty="0"/>
              <a:t> פֿאַר </a:t>
            </a:r>
            <a:r>
              <a:rPr lang="he-IL" dirty="0" err="1"/>
              <a:t>דער</a:t>
            </a:r>
            <a:r>
              <a:rPr lang="he-IL" dirty="0"/>
              <a:t> </a:t>
            </a:r>
            <a:r>
              <a:rPr lang="he-IL" dirty="0" smtClean="0"/>
              <a:t>יידיש-</a:t>
            </a:r>
            <a:r>
              <a:rPr lang="he-IL" dirty="0" err="1" smtClean="0"/>
              <a:t>קולטור</a:t>
            </a:r>
            <a:r>
              <a:rPr lang="he-IL" dirty="0" smtClean="0"/>
              <a:t> </a:t>
            </a:r>
            <a:r>
              <a:rPr lang="he-IL" dirty="0"/>
              <a:t>אין ארץ-ישׂראל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he-IL" dirty="0" smtClean="0"/>
              <a:t>און </a:t>
            </a:r>
            <a:r>
              <a:rPr lang="he-IL" dirty="0"/>
              <a:t>ער האָט </a:t>
            </a:r>
            <a:r>
              <a:rPr lang="he-IL" dirty="0" err="1"/>
              <a:t>זיך</a:t>
            </a:r>
            <a:r>
              <a:rPr lang="he-IL" dirty="0"/>
              <a:t> </a:t>
            </a:r>
            <a:r>
              <a:rPr lang="he-IL" dirty="0" err="1"/>
              <a:t>פֿאַרנומען</a:t>
            </a:r>
            <a:r>
              <a:rPr lang="he-IL" dirty="0"/>
              <a:t> </a:t>
            </a:r>
            <a:r>
              <a:rPr lang="he-IL" dirty="0" err="1"/>
              <a:t>מיטן</a:t>
            </a:r>
            <a:r>
              <a:rPr lang="he-IL" dirty="0"/>
              <a:t> </a:t>
            </a:r>
            <a:r>
              <a:rPr lang="he-IL" dirty="0" err="1"/>
              <a:t>פֿאַרשפּרייטן</a:t>
            </a:r>
            <a:r>
              <a:rPr lang="he-IL" dirty="0"/>
              <a:t> </a:t>
            </a:r>
            <a:r>
              <a:rPr lang="he-IL" dirty="0" smtClean="0"/>
              <a:t>ייִדישע </a:t>
            </a:r>
            <a:r>
              <a:rPr lang="he-IL" dirty="0" err="1"/>
              <a:t>ביכער</a:t>
            </a:r>
            <a:r>
              <a:rPr lang="he-IL" dirty="0"/>
              <a:t> און </a:t>
            </a:r>
            <a:r>
              <a:rPr lang="he-IL" dirty="0" err="1"/>
              <a:t>צײַטונגען</a:t>
            </a:r>
            <a:r>
              <a:rPr lang="he-IL" dirty="0"/>
              <a:t>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676456" y="60923"/>
            <a:ext cx="410690" cy="215444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he-IL" sz="800" b="1" dirty="0"/>
              <a:t>בס"ד</a:t>
            </a:r>
          </a:p>
        </p:txBody>
      </p:sp>
    </p:spTree>
    <p:extLst>
      <p:ext uri="{BB962C8B-B14F-4D97-AF65-F5344CB8AC3E}">
        <p14:creationId xmlns:p14="http://schemas.microsoft.com/office/powerpoint/2010/main" val="11324882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630616" y="68028"/>
            <a:ext cx="410690" cy="215444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he-IL" sz="800" b="1" dirty="0"/>
              <a:t>בס"ד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879" y="220100"/>
            <a:ext cx="5191125" cy="64936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302060" y="1124744"/>
            <a:ext cx="3876447" cy="1754326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he-IL" dirty="0" smtClean="0"/>
              <a:t>רשימת הסופרים </a:t>
            </a:r>
            <a:r>
              <a:rPr lang="he-IL" dirty="0" err="1" smtClean="0"/>
              <a:t>שפירסמו</a:t>
            </a:r>
            <a:r>
              <a:rPr lang="he-IL" dirty="0" smtClean="0"/>
              <a:t> בעיתון:</a:t>
            </a:r>
          </a:p>
          <a:p>
            <a:endParaRPr lang="he-IL" dirty="0"/>
          </a:p>
          <a:p>
            <a:endParaRPr lang="he-IL" dirty="0" smtClean="0"/>
          </a:p>
          <a:p>
            <a:endParaRPr lang="he-IL" dirty="0"/>
          </a:p>
          <a:p>
            <a:endParaRPr lang="he-IL" dirty="0" smtClean="0"/>
          </a:p>
          <a:p>
            <a:r>
              <a:rPr lang="he-IL" dirty="0"/>
              <a:t>רשימה פון </a:t>
            </a:r>
            <a:r>
              <a:rPr lang="he-IL" dirty="0" err="1"/>
              <a:t>שרייבערס</a:t>
            </a:r>
            <a:r>
              <a:rPr lang="he-IL" dirty="0"/>
              <a:t> </a:t>
            </a:r>
            <a:r>
              <a:rPr lang="he-IL" dirty="0" err="1" smtClean="0"/>
              <a:t>וואָס</a:t>
            </a:r>
            <a:r>
              <a:rPr lang="he-IL" dirty="0" smtClean="0"/>
              <a:t> האָבן </a:t>
            </a:r>
            <a:r>
              <a:rPr lang="he-IL" dirty="0" err="1" smtClean="0"/>
              <a:t>געשריבן</a:t>
            </a:r>
            <a:r>
              <a:rPr lang="he-IL" dirty="0" smtClean="0"/>
              <a:t>:</a:t>
            </a:r>
          </a:p>
        </p:txBody>
      </p:sp>
    </p:spTree>
    <p:extLst>
      <p:ext uri="{BB962C8B-B14F-4D97-AF65-F5344CB8AC3E}">
        <p14:creationId xmlns:p14="http://schemas.microsoft.com/office/powerpoint/2010/main" val="14972056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630616" y="68028"/>
            <a:ext cx="410690" cy="215444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he-IL" sz="800" b="1" dirty="0"/>
              <a:t>בס"ד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7071" y="1124744"/>
            <a:ext cx="4104456" cy="48147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7071" y="95005"/>
            <a:ext cx="4104456" cy="631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7071" y="694790"/>
            <a:ext cx="4104456" cy="4299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5648410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630616" y="68028"/>
            <a:ext cx="410690" cy="215444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he-IL" sz="800" b="1" dirty="0"/>
              <a:t>בס"ד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494448" y="908720"/>
            <a:ext cx="4232312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e-IL" dirty="0" smtClean="0"/>
              <a:t>מקום הפרסום:</a:t>
            </a:r>
          </a:p>
          <a:p>
            <a:r>
              <a:rPr lang="he-IL" dirty="0" smtClean="0"/>
              <a:t>מקום הפרסום של העיתון הוא תל אביב</a:t>
            </a:r>
          </a:p>
          <a:p>
            <a:endParaRPr lang="he-IL" dirty="0" smtClean="0"/>
          </a:p>
          <a:p>
            <a:endParaRPr lang="he-IL" dirty="0"/>
          </a:p>
          <a:p>
            <a:r>
              <a:rPr lang="he-IL" dirty="0" smtClean="0"/>
              <a:t>אָרט פֿון </a:t>
            </a:r>
            <a:r>
              <a:rPr lang="he-IL" dirty="0" err="1" smtClean="0"/>
              <a:t>אויסגאַבע</a:t>
            </a:r>
            <a:r>
              <a:rPr lang="he-IL" dirty="0" smtClean="0"/>
              <a:t>:</a:t>
            </a:r>
            <a:endParaRPr lang="he-IL" dirty="0"/>
          </a:p>
          <a:p>
            <a:r>
              <a:rPr lang="he-IL" dirty="0"/>
              <a:t>די </a:t>
            </a:r>
            <a:r>
              <a:rPr lang="he-IL" dirty="0" err="1"/>
              <a:t>צייטונג</a:t>
            </a:r>
            <a:r>
              <a:rPr lang="he-IL" dirty="0"/>
              <a:t> </a:t>
            </a:r>
            <a:r>
              <a:rPr lang="he-IL" dirty="0" smtClean="0"/>
              <a:t>האָט </a:t>
            </a:r>
            <a:r>
              <a:rPr lang="he-IL" dirty="0" err="1" smtClean="0"/>
              <a:t>דערשיינט</a:t>
            </a:r>
            <a:r>
              <a:rPr lang="he-IL" dirty="0" smtClean="0"/>
              <a:t> אין תל אביב, ישראל</a:t>
            </a:r>
            <a:endParaRPr lang="he-IL" dirty="0"/>
          </a:p>
          <a:p>
            <a:endParaRPr lang="he-IL" dirty="0" smtClean="0"/>
          </a:p>
          <a:p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48071262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630616" y="68028"/>
            <a:ext cx="410690" cy="215444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he-IL" sz="800" b="1" dirty="0"/>
              <a:t>בס"ד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20073" y="148471"/>
            <a:ext cx="8723927" cy="627864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e-IL" sz="4800" dirty="0" smtClean="0"/>
              <a:t>הנושאים בעיתון:</a:t>
            </a:r>
          </a:p>
          <a:p>
            <a:endParaRPr lang="he-IL" sz="1400" dirty="0"/>
          </a:p>
          <a:p>
            <a:r>
              <a:rPr lang="he-IL" sz="1400" dirty="0" err="1"/>
              <a:t>לעבנס-פֿראַגן</a:t>
            </a:r>
            <a:r>
              <a:rPr lang="he-IL" sz="1400" dirty="0"/>
              <a:t> הוא חוליה אחרונה בשרשרת הפרסומים של תנועת ה'בונד' </a:t>
            </a:r>
          </a:p>
          <a:p>
            <a:r>
              <a:rPr lang="he-IL" sz="1400" dirty="0" smtClean="0"/>
              <a:t>במזרח </a:t>
            </a:r>
            <a:r>
              <a:rPr lang="he-IL" sz="1400" dirty="0"/>
              <a:t>אירופה ובעולם. זה גם כתב העת האחרון שהופיע בישראל ביידיש.</a:t>
            </a:r>
          </a:p>
          <a:p>
            <a:r>
              <a:rPr lang="he-IL" sz="1400" dirty="0"/>
              <a:t>ה'בונד' –'</a:t>
            </a:r>
            <a:r>
              <a:rPr lang="he-IL" sz="1400" dirty="0" err="1"/>
              <a:t>אלגעמיינער</a:t>
            </a:r>
            <a:r>
              <a:rPr lang="he-IL" sz="1400" dirty="0"/>
              <a:t> </a:t>
            </a:r>
            <a:r>
              <a:rPr lang="he-IL" sz="1400" dirty="0" err="1"/>
              <a:t>יידישער</a:t>
            </a:r>
            <a:r>
              <a:rPr lang="he-IL" sz="1400" dirty="0"/>
              <a:t> </a:t>
            </a:r>
            <a:r>
              <a:rPr lang="he-IL" sz="1400" dirty="0" err="1"/>
              <a:t>אַרבעטער</a:t>
            </a:r>
            <a:r>
              <a:rPr lang="he-IL" sz="1400" dirty="0"/>
              <a:t>-בונד אין </a:t>
            </a:r>
            <a:r>
              <a:rPr lang="he-IL" sz="1400" dirty="0" err="1"/>
              <a:t>רוסלאַנד</a:t>
            </a:r>
            <a:r>
              <a:rPr lang="he-IL" sz="1400" dirty="0"/>
              <a:t>, </a:t>
            </a:r>
            <a:r>
              <a:rPr lang="he-IL" sz="1400" dirty="0" err="1"/>
              <a:t>ליטע</a:t>
            </a:r>
            <a:r>
              <a:rPr lang="he-IL" sz="1400" dirty="0"/>
              <a:t> און </a:t>
            </a:r>
            <a:r>
              <a:rPr lang="he-IL" sz="1400" dirty="0" err="1"/>
              <a:t>פּוילן</a:t>
            </a:r>
            <a:r>
              <a:rPr lang="he-IL" sz="1400" dirty="0"/>
              <a:t>' </a:t>
            </a:r>
            <a:endParaRPr lang="he-IL" sz="1400" dirty="0" smtClean="0"/>
          </a:p>
          <a:p>
            <a:r>
              <a:rPr lang="he-IL" sz="1400" dirty="0" smtClean="0"/>
              <a:t>(</a:t>
            </a:r>
            <a:r>
              <a:rPr lang="he-IL" sz="1400" dirty="0"/>
              <a:t>ברית הפועלים היהודים ברוסיה, ליטא ופולין) נוסד ב-1897 </a:t>
            </a:r>
            <a:r>
              <a:rPr lang="he-IL" sz="1400" dirty="0" smtClean="0"/>
              <a:t>בווילנה </a:t>
            </a:r>
            <a:r>
              <a:rPr lang="he-IL" sz="1400" dirty="0"/>
              <a:t>כארגון סוציאל-דמוקרטי יהודי, שנאבק נגד משטר </a:t>
            </a:r>
            <a:r>
              <a:rPr lang="en-US" sz="1400" dirty="0" smtClean="0"/>
              <a:t/>
            </a:r>
            <a:br>
              <a:rPr lang="en-US" sz="1400" dirty="0" smtClean="0"/>
            </a:br>
            <a:r>
              <a:rPr lang="he-IL" sz="1400" dirty="0" smtClean="0"/>
              <a:t>הדיכוי </a:t>
            </a:r>
            <a:r>
              <a:rPr lang="he-IL" sz="1400" dirty="0"/>
              <a:t>הצארי </a:t>
            </a:r>
            <a:r>
              <a:rPr lang="he-IL" sz="1400" dirty="0" smtClean="0"/>
              <a:t>ולמען </a:t>
            </a:r>
            <a:r>
              <a:rPr lang="he-IL" sz="1400" dirty="0"/>
              <a:t>הענקת זכויות חברתיות ולאומיות ליהודים בכלל ולפועלים היהודים בפרט, </a:t>
            </a:r>
            <a:endParaRPr lang="he-IL" sz="1400" dirty="0" smtClean="0"/>
          </a:p>
          <a:p>
            <a:r>
              <a:rPr lang="he-IL" sz="1400" dirty="0" smtClean="0"/>
              <a:t>מתוך </a:t>
            </a:r>
            <a:r>
              <a:rPr lang="he-IL" sz="1400" dirty="0"/>
              <a:t>תפיסה שעליהם להמשיך בקיומם במקומות בהם הם חיים ולחתור </a:t>
            </a:r>
            <a:r>
              <a:rPr lang="he-IL" sz="1400" dirty="0" smtClean="0"/>
              <a:t>להקמתה </a:t>
            </a:r>
            <a:r>
              <a:rPr lang="he-IL" sz="1400" dirty="0"/>
              <a:t>של חברה סוציאליסטית. </a:t>
            </a:r>
            <a:r>
              <a:rPr lang="en-US" sz="1400" dirty="0" smtClean="0"/>
              <a:t/>
            </a:r>
            <a:br>
              <a:rPr lang="en-US" sz="1400" dirty="0" smtClean="0"/>
            </a:br>
            <a:r>
              <a:rPr lang="he-IL" sz="1400" dirty="0" smtClean="0"/>
              <a:t>בתוך </a:t>
            </a:r>
            <a:r>
              <a:rPr lang="he-IL" sz="1400" dirty="0"/>
              <a:t>הציבוריות היהודית החילונית היווה ה'בונד' </a:t>
            </a:r>
            <a:endParaRPr lang="he-IL" sz="1400" dirty="0" smtClean="0"/>
          </a:p>
          <a:p>
            <a:r>
              <a:rPr lang="he-IL" sz="1400" dirty="0" smtClean="0"/>
              <a:t>אלטרנטיבה </a:t>
            </a:r>
            <a:r>
              <a:rPr lang="he-IL" sz="1400" dirty="0"/>
              <a:t>אידאולוגית וארגונית לציונות מצד אחד, ומאוחר יותר לקומוניזם מצד אחר. </a:t>
            </a:r>
            <a:endParaRPr lang="he-IL" sz="1400" dirty="0" smtClean="0"/>
          </a:p>
          <a:p>
            <a:r>
              <a:rPr lang="he-IL" sz="1400" dirty="0" smtClean="0"/>
              <a:t>ה'בונד</a:t>
            </a:r>
            <a:r>
              <a:rPr lang="he-IL" sz="1400" dirty="0"/>
              <a:t>' היה מפלגה יהודית גדולה ולוחמת ברוסיה, בפולין בין שתי מלחמות העולם, </a:t>
            </a:r>
            <a:endParaRPr lang="he-IL" sz="1400" dirty="0" smtClean="0"/>
          </a:p>
          <a:p>
            <a:r>
              <a:rPr lang="he-IL" sz="1400" dirty="0" smtClean="0"/>
              <a:t>ובפזורותיה </a:t>
            </a:r>
            <a:r>
              <a:rPr lang="he-IL" sz="1400" dirty="0"/>
              <a:t>של יהדות מזרח אירופה בעולם – </a:t>
            </a:r>
            <a:r>
              <a:rPr lang="he-IL" sz="1400" dirty="0" smtClean="0"/>
              <a:t>ארצות </a:t>
            </a:r>
            <a:r>
              <a:rPr lang="he-IL" sz="1400" dirty="0"/>
              <a:t>הברית, צרפת, ארגנטינה, קנדה, מקסיקו, אוסטרליה ועוד</a:t>
            </a:r>
            <a:r>
              <a:rPr lang="he-IL" sz="1400" dirty="0" smtClean="0"/>
              <a:t>.</a:t>
            </a:r>
          </a:p>
          <a:p>
            <a:endParaRPr lang="he-IL" sz="1400" dirty="0"/>
          </a:p>
          <a:p>
            <a:endParaRPr lang="he-IL" sz="1400" dirty="0"/>
          </a:p>
          <a:p>
            <a:r>
              <a:rPr lang="he-IL" sz="3200" dirty="0" err="1"/>
              <a:t>טעמעס</a:t>
            </a:r>
            <a:r>
              <a:rPr lang="he-IL" sz="3200" dirty="0"/>
              <a:t> אין </a:t>
            </a:r>
            <a:r>
              <a:rPr lang="he-IL" sz="3200" dirty="0" smtClean="0"/>
              <a:t>די </a:t>
            </a:r>
            <a:r>
              <a:rPr lang="he-IL" sz="3200" dirty="0" err="1" smtClean="0"/>
              <a:t>צייַטונג</a:t>
            </a:r>
            <a:r>
              <a:rPr lang="he-IL" sz="3200" dirty="0" smtClean="0"/>
              <a:t> </a:t>
            </a:r>
            <a:r>
              <a:rPr lang="he-IL" sz="3200" dirty="0"/>
              <a:t>:</a:t>
            </a:r>
            <a:endParaRPr lang="he-IL" sz="3200" dirty="0" smtClean="0"/>
          </a:p>
          <a:p>
            <a:endParaRPr lang="he-IL" sz="1400" dirty="0"/>
          </a:p>
          <a:p>
            <a:r>
              <a:rPr lang="he-IL" sz="1400" dirty="0" err="1"/>
              <a:t>דער</a:t>
            </a:r>
            <a:r>
              <a:rPr lang="he-IL" sz="1400" dirty="0"/>
              <a:t> 'בונד' – '</a:t>
            </a:r>
            <a:r>
              <a:rPr lang="he-IL" sz="1400" dirty="0" err="1"/>
              <a:t>אַלגעמיינער</a:t>
            </a:r>
            <a:r>
              <a:rPr lang="he-IL" sz="1400" dirty="0"/>
              <a:t> </a:t>
            </a:r>
            <a:r>
              <a:rPr lang="he-IL" sz="1400" dirty="0" err="1"/>
              <a:t>ייִדישער</a:t>
            </a:r>
            <a:r>
              <a:rPr lang="he-IL" sz="1400" dirty="0"/>
              <a:t> </a:t>
            </a:r>
            <a:r>
              <a:rPr lang="he-IL" sz="1400" dirty="0" err="1"/>
              <a:t>אַרבעטער-בונד</a:t>
            </a:r>
            <a:r>
              <a:rPr lang="he-IL" sz="1400" dirty="0"/>
              <a:t> אין </a:t>
            </a:r>
            <a:r>
              <a:rPr lang="he-IL" sz="1400" dirty="0" err="1"/>
              <a:t>רוסלאַנד</a:t>
            </a:r>
            <a:r>
              <a:rPr lang="he-IL" sz="1400" dirty="0"/>
              <a:t> </a:t>
            </a:r>
            <a:r>
              <a:rPr lang="he-IL" sz="1400" dirty="0" err="1"/>
              <a:t>ליטע</a:t>
            </a:r>
            <a:r>
              <a:rPr lang="he-IL" sz="1400" dirty="0"/>
              <a:t> און </a:t>
            </a:r>
            <a:r>
              <a:rPr lang="he-IL" sz="1400" dirty="0" err="1"/>
              <a:t>פּוילן</a:t>
            </a:r>
            <a:r>
              <a:rPr lang="he-IL" sz="1400" dirty="0"/>
              <a:t>' </a:t>
            </a:r>
            <a:r>
              <a:rPr lang="he-IL" sz="1400" dirty="0" err="1"/>
              <a:t>איז</a:t>
            </a:r>
            <a:r>
              <a:rPr lang="he-IL" sz="1400" dirty="0"/>
              <a:t> </a:t>
            </a:r>
            <a:r>
              <a:rPr lang="he-IL" sz="1400" dirty="0" err="1"/>
              <a:t>געגרינדעט</a:t>
            </a:r>
            <a:r>
              <a:rPr lang="he-IL" sz="1400" dirty="0"/>
              <a:t> </a:t>
            </a:r>
            <a:r>
              <a:rPr lang="he-IL" sz="1400" dirty="0" err="1"/>
              <a:t>געוואָרן</a:t>
            </a:r>
            <a:r>
              <a:rPr lang="he-IL" sz="1400" dirty="0"/>
              <a:t> </a:t>
            </a:r>
            <a:endParaRPr lang="he-IL" sz="1400" dirty="0" smtClean="0"/>
          </a:p>
          <a:p>
            <a:r>
              <a:rPr lang="he-IL" sz="1400" dirty="0" smtClean="0"/>
              <a:t>אין </a:t>
            </a:r>
            <a:r>
              <a:rPr lang="he-IL" sz="1400" dirty="0" err="1"/>
              <a:t>ווילנע</a:t>
            </a:r>
            <a:r>
              <a:rPr lang="he-IL" sz="1400" dirty="0"/>
              <a:t> אין 1897 ווי אַ ייִדישע </a:t>
            </a:r>
            <a:r>
              <a:rPr lang="he-IL" sz="1400" dirty="0" err="1"/>
              <a:t>סאָציאַל-דעמאָקראַטישע</a:t>
            </a:r>
            <a:r>
              <a:rPr lang="he-IL" sz="1400" dirty="0"/>
              <a:t> </a:t>
            </a:r>
            <a:r>
              <a:rPr lang="he-IL" sz="1400" dirty="0" err="1"/>
              <a:t>פּאַרטיי</a:t>
            </a:r>
            <a:r>
              <a:rPr lang="he-IL" sz="1400" dirty="0"/>
              <a:t>, </a:t>
            </a:r>
            <a:endParaRPr lang="he-IL" sz="1400" dirty="0" smtClean="0"/>
          </a:p>
          <a:p>
            <a:r>
              <a:rPr lang="he-IL" sz="1400" dirty="0" err="1" smtClean="0"/>
              <a:t>וואָס</a:t>
            </a:r>
            <a:r>
              <a:rPr lang="he-IL" sz="1400" dirty="0" smtClean="0"/>
              <a:t> </a:t>
            </a:r>
            <a:r>
              <a:rPr lang="he-IL" sz="1400" dirty="0"/>
              <a:t>האָט </a:t>
            </a:r>
            <a:r>
              <a:rPr lang="he-IL" sz="1400" dirty="0" err="1"/>
              <a:t>געקעמפֿט</a:t>
            </a:r>
            <a:r>
              <a:rPr lang="he-IL" sz="1400" dirty="0"/>
              <a:t> </a:t>
            </a:r>
            <a:r>
              <a:rPr lang="he-IL" sz="1400" dirty="0" err="1"/>
              <a:t>קעגן</a:t>
            </a:r>
            <a:r>
              <a:rPr lang="he-IL" sz="1400" dirty="0"/>
              <a:t> </a:t>
            </a:r>
            <a:r>
              <a:rPr lang="he-IL" sz="1400" dirty="0" err="1"/>
              <a:t>דעם</a:t>
            </a:r>
            <a:r>
              <a:rPr lang="he-IL" sz="1400" dirty="0"/>
              <a:t> </a:t>
            </a:r>
            <a:r>
              <a:rPr lang="he-IL" sz="1400" dirty="0" err="1"/>
              <a:t>צאַרישן</a:t>
            </a:r>
            <a:r>
              <a:rPr lang="he-IL" sz="1400" dirty="0"/>
              <a:t> </a:t>
            </a:r>
            <a:r>
              <a:rPr lang="he-IL" sz="1400" dirty="0" err="1"/>
              <a:t>רעזשים</a:t>
            </a:r>
            <a:r>
              <a:rPr lang="he-IL" sz="1400" dirty="0"/>
              <a:t> און פֿאַר </a:t>
            </a:r>
            <a:r>
              <a:rPr lang="he-IL" sz="1400" dirty="0" err="1"/>
              <a:t>דער</a:t>
            </a:r>
            <a:r>
              <a:rPr lang="he-IL" sz="1400" dirty="0"/>
              <a:t> </a:t>
            </a:r>
            <a:r>
              <a:rPr lang="he-IL" sz="1400" dirty="0" err="1"/>
              <a:t>גלײַך-באַרעכטיקונג</a:t>
            </a:r>
            <a:r>
              <a:rPr lang="he-IL" sz="1400" dirty="0"/>
              <a:t> פֿון </a:t>
            </a:r>
            <a:r>
              <a:rPr lang="he-IL" sz="1400" dirty="0" err="1"/>
              <a:t>ייִדן</a:t>
            </a:r>
            <a:r>
              <a:rPr lang="he-IL" sz="1400" dirty="0"/>
              <a:t> בכלל </a:t>
            </a:r>
            <a:r>
              <a:rPr lang="he-IL" sz="1400" dirty="0" smtClean="0"/>
              <a:t>– </a:t>
            </a:r>
            <a:r>
              <a:rPr lang="he-IL" sz="1400" dirty="0" err="1" smtClean="0"/>
              <a:t>פּערזענלעכע</a:t>
            </a:r>
            <a:r>
              <a:rPr lang="he-IL" sz="1400" dirty="0" smtClean="0"/>
              <a:t> </a:t>
            </a:r>
            <a:r>
              <a:rPr lang="he-IL" sz="1400" dirty="0"/>
              <a:t>און </a:t>
            </a:r>
            <a:r>
              <a:rPr lang="he-IL" sz="1400" dirty="0" err="1"/>
              <a:t>נאַציאָנאלע</a:t>
            </a:r>
            <a:r>
              <a:rPr lang="he-IL" sz="1400" dirty="0"/>
              <a:t>, </a:t>
            </a:r>
            <a:endParaRPr lang="he-IL" sz="1400" dirty="0" smtClean="0"/>
          </a:p>
          <a:p>
            <a:r>
              <a:rPr lang="he-IL" sz="1400" dirty="0" smtClean="0"/>
              <a:t>און </a:t>
            </a:r>
            <a:r>
              <a:rPr lang="he-IL" sz="1400" dirty="0"/>
              <a:t>פֿון ייִדישע </a:t>
            </a:r>
            <a:r>
              <a:rPr lang="he-IL" sz="1400" dirty="0" err="1"/>
              <a:t>אַרבעטערס</a:t>
            </a:r>
            <a:r>
              <a:rPr lang="he-IL" sz="1400" dirty="0"/>
              <a:t> בפֿרט. </a:t>
            </a:r>
            <a:r>
              <a:rPr lang="he-IL" sz="1400" dirty="0" err="1"/>
              <a:t>דער</a:t>
            </a:r>
            <a:r>
              <a:rPr lang="he-IL" sz="1400" dirty="0"/>
              <a:t> 'בונד' </a:t>
            </a:r>
            <a:r>
              <a:rPr lang="he-IL" sz="1400" dirty="0" smtClean="0"/>
              <a:t>האָט </a:t>
            </a:r>
            <a:r>
              <a:rPr lang="he-IL" sz="1400" dirty="0" err="1"/>
              <a:t>געהאַלטן</a:t>
            </a:r>
            <a:r>
              <a:rPr lang="he-IL" sz="1400" dirty="0"/>
              <a:t> אַז </a:t>
            </a:r>
            <a:r>
              <a:rPr lang="he-IL" sz="1400" dirty="0" err="1"/>
              <a:t>ייִדן</a:t>
            </a:r>
            <a:r>
              <a:rPr lang="he-IL" sz="1400" dirty="0"/>
              <a:t> און ייִדישע </a:t>
            </a:r>
            <a:r>
              <a:rPr lang="he-IL" sz="1400" dirty="0" err="1" smtClean="0"/>
              <a:t>ארבעטערס</a:t>
            </a:r>
            <a:r>
              <a:rPr lang="he-IL" sz="1400" dirty="0" smtClean="0"/>
              <a:t> </a:t>
            </a:r>
            <a:r>
              <a:rPr lang="he-IL" sz="1400" dirty="0" err="1"/>
              <a:t>דאַרפֿן</a:t>
            </a:r>
            <a:r>
              <a:rPr lang="he-IL" sz="1400" dirty="0"/>
              <a:t> ממשיך </a:t>
            </a:r>
            <a:r>
              <a:rPr lang="he-IL" sz="1400" dirty="0" err="1"/>
              <a:t>זײַן</a:t>
            </a:r>
            <a:r>
              <a:rPr lang="he-IL" sz="1400" dirty="0"/>
              <a:t> </a:t>
            </a:r>
            <a:r>
              <a:rPr lang="en-US" sz="1400" dirty="0" smtClean="0"/>
              <a:t/>
            </a:r>
            <a:br>
              <a:rPr lang="en-US" sz="1400" dirty="0" smtClean="0"/>
            </a:br>
            <a:r>
              <a:rPr lang="he-IL" sz="1400" dirty="0" err="1" smtClean="0"/>
              <a:t>זייער</a:t>
            </a:r>
            <a:r>
              <a:rPr lang="he-IL" sz="1400" dirty="0" smtClean="0"/>
              <a:t> </a:t>
            </a:r>
            <a:r>
              <a:rPr lang="he-IL" sz="1400" dirty="0"/>
              <a:t>קיום אין די </a:t>
            </a:r>
            <a:r>
              <a:rPr lang="he-IL" sz="1400" dirty="0" err="1"/>
              <a:t>לענדער</a:t>
            </a:r>
            <a:r>
              <a:rPr lang="he-IL" sz="1400" dirty="0"/>
              <a:t> וווּ </a:t>
            </a:r>
            <a:r>
              <a:rPr lang="he-IL" sz="1400" dirty="0" err="1"/>
              <a:t>זיי</a:t>
            </a:r>
            <a:r>
              <a:rPr lang="he-IL" sz="1400" dirty="0"/>
              <a:t> </a:t>
            </a:r>
            <a:r>
              <a:rPr lang="he-IL" sz="1400" dirty="0" err="1"/>
              <a:t>וווינען</a:t>
            </a:r>
            <a:r>
              <a:rPr lang="he-IL" sz="1400" dirty="0"/>
              <a:t> און </a:t>
            </a:r>
            <a:r>
              <a:rPr lang="he-IL" sz="1400" dirty="0" err="1"/>
              <a:t>קעמפֿן</a:t>
            </a:r>
            <a:r>
              <a:rPr lang="he-IL" sz="1400" dirty="0"/>
              <a:t> פֿאַר אַ </a:t>
            </a:r>
            <a:r>
              <a:rPr lang="he-IL" sz="1400" dirty="0" err="1"/>
              <a:t>סאָציאַליסטישער</a:t>
            </a:r>
            <a:r>
              <a:rPr lang="he-IL" sz="1400" dirty="0"/>
              <a:t> </a:t>
            </a:r>
            <a:r>
              <a:rPr lang="he-IL" sz="1400" dirty="0" err="1"/>
              <a:t>געזעלשאַפֿט</a:t>
            </a:r>
            <a:r>
              <a:rPr lang="he-IL" sz="1400" dirty="0"/>
              <a:t>. </a:t>
            </a:r>
            <a:endParaRPr lang="he-IL" sz="1400" dirty="0" smtClean="0"/>
          </a:p>
          <a:p>
            <a:r>
              <a:rPr lang="he-IL" sz="1400" dirty="0" smtClean="0"/>
              <a:t>אין </a:t>
            </a:r>
            <a:r>
              <a:rPr lang="he-IL" sz="1400" dirty="0" err="1"/>
              <a:t>דעם</a:t>
            </a:r>
            <a:r>
              <a:rPr lang="he-IL" sz="1400" dirty="0"/>
              <a:t> </a:t>
            </a:r>
            <a:r>
              <a:rPr lang="he-IL" sz="1400" dirty="0" err="1"/>
              <a:t>ייִדישן</a:t>
            </a:r>
            <a:r>
              <a:rPr lang="he-IL" sz="1400" dirty="0"/>
              <a:t> ציבור האָט </a:t>
            </a:r>
            <a:r>
              <a:rPr lang="he-IL" sz="1400" dirty="0" err="1"/>
              <a:t>דער</a:t>
            </a:r>
            <a:r>
              <a:rPr lang="he-IL" sz="1400" dirty="0"/>
              <a:t> 'בונד' </a:t>
            </a:r>
            <a:r>
              <a:rPr lang="he-IL" sz="1400" dirty="0" err="1"/>
              <a:t>פֿאָרגעשטעלט</a:t>
            </a:r>
            <a:r>
              <a:rPr lang="he-IL" sz="1400" dirty="0"/>
              <a:t> מיט </a:t>
            </a:r>
            <a:r>
              <a:rPr lang="he-IL" sz="1400" dirty="0" err="1"/>
              <a:t>זיך</a:t>
            </a:r>
            <a:r>
              <a:rPr lang="he-IL" sz="1400" dirty="0"/>
              <a:t> אַן </a:t>
            </a:r>
            <a:r>
              <a:rPr lang="he-IL" sz="1400" dirty="0" err="1"/>
              <a:t>אידעאָלאָגישע</a:t>
            </a:r>
            <a:r>
              <a:rPr lang="he-IL" sz="1400" dirty="0"/>
              <a:t> </a:t>
            </a:r>
            <a:r>
              <a:rPr lang="he-IL" sz="1400" dirty="0" err="1"/>
              <a:t>אַלטערנאַטיווע</a:t>
            </a:r>
            <a:r>
              <a:rPr lang="he-IL" sz="1400" dirty="0"/>
              <a:t> פֿון איין </a:t>
            </a:r>
            <a:r>
              <a:rPr lang="he-IL" sz="1400" dirty="0" err="1"/>
              <a:t>זײַט</a:t>
            </a:r>
            <a:r>
              <a:rPr lang="he-IL" sz="1400" dirty="0"/>
              <a:t> צום </a:t>
            </a:r>
            <a:r>
              <a:rPr lang="he-IL" sz="1400" dirty="0" err="1"/>
              <a:t>ציוניזם</a:t>
            </a:r>
            <a:r>
              <a:rPr lang="he-IL" sz="1400" dirty="0"/>
              <a:t> </a:t>
            </a:r>
            <a:endParaRPr lang="he-IL" sz="1400" dirty="0" smtClean="0"/>
          </a:p>
          <a:p>
            <a:r>
              <a:rPr lang="he-IL" sz="1400" dirty="0" smtClean="0"/>
              <a:t>און </a:t>
            </a:r>
            <a:r>
              <a:rPr lang="he-IL" sz="1400" dirty="0"/>
              <a:t>פֿון </a:t>
            </a:r>
            <a:r>
              <a:rPr lang="he-IL" sz="1400" dirty="0" err="1"/>
              <a:t>דער</a:t>
            </a:r>
            <a:r>
              <a:rPr lang="he-IL" sz="1400" dirty="0"/>
              <a:t> </a:t>
            </a:r>
            <a:r>
              <a:rPr lang="he-IL" sz="1400" dirty="0" err="1"/>
              <a:t>צווייטער</a:t>
            </a:r>
            <a:r>
              <a:rPr lang="he-IL" sz="1400" dirty="0"/>
              <a:t> </a:t>
            </a:r>
            <a:r>
              <a:rPr lang="he-IL" sz="1400" dirty="0" err="1"/>
              <a:t>זײַט</a:t>
            </a:r>
            <a:r>
              <a:rPr lang="he-IL" sz="1400" dirty="0"/>
              <a:t>, </a:t>
            </a:r>
            <a:r>
              <a:rPr lang="he-IL" sz="1400" dirty="0" err="1"/>
              <a:t>שפּעטער</a:t>
            </a:r>
            <a:r>
              <a:rPr lang="he-IL" sz="1400" dirty="0"/>
              <a:t>, צום </a:t>
            </a:r>
            <a:r>
              <a:rPr lang="he-IL" sz="1400" dirty="0" err="1"/>
              <a:t>קאָמוניזם</a:t>
            </a:r>
            <a:r>
              <a:rPr lang="he-IL" sz="1400" dirty="0"/>
              <a:t>. </a:t>
            </a:r>
            <a:r>
              <a:rPr lang="he-IL" sz="1400" dirty="0" err="1"/>
              <a:t>דער</a:t>
            </a:r>
            <a:r>
              <a:rPr lang="he-IL" sz="1400" dirty="0"/>
              <a:t> 'בונד' </a:t>
            </a:r>
            <a:r>
              <a:rPr lang="he-IL" sz="1400" dirty="0" err="1"/>
              <a:t>איז</a:t>
            </a:r>
            <a:r>
              <a:rPr lang="he-IL" sz="1400" dirty="0"/>
              <a:t> </a:t>
            </a:r>
            <a:r>
              <a:rPr lang="he-IL" sz="1400" dirty="0" err="1"/>
              <a:t>געווען</a:t>
            </a:r>
            <a:r>
              <a:rPr lang="he-IL" sz="1400" dirty="0"/>
              <a:t> אַ </a:t>
            </a:r>
            <a:r>
              <a:rPr lang="he-IL" sz="1400" dirty="0" err="1"/>
              <a:t>גרויסע</a:t>
            </a:r>
            <a:r>
              <a:rPr lang="he-IL" sz="1400" dirty="0"/>
              <a:t> ייִדישע </a:t>
            </a:r>
            <a:r>
              <a:rPr lang="he-IL" sz="1400" dirty="0" err="1"/>
              <a:t>באַוועגונג</a:t>
            </a:r>
            <a:r>
              <a:rPr lang="he-IL" sz="1400" dirty="0"/>
              <a:t> אין </a:t>
            </a:r>
            <a:r>
              <a:rPr lang="he-IL" sz="1400" dirty="0" err="1"/>
              <a:t>רוסלאַנד</a:t>
            </a:r>
            <a:r>
              <a:rPr lang="he-IL" sz="1400" dirty="0"/>
              <a:t>, </a:t>
            </a:r>
            <a:endParaRPr lang="he-IL" sz="1400" dirty="0" smtClean="0"/>
          </a:p>
          <a:p>
            <a:r>
              <a:rPr lang="he-IL" sz="1400" dirty="0" smtClean="0"/>
              <a:t>אין </a:t>
            </a:r>
            <a:r>
              <a:rPr lang="he-IL" sz="1400" dirty="0" err="1"/>
              <a:t>דעם</a:t>
            </a:r>
            <a:r>
              <a:rPr lang="he-IL" sz="1400" dirty="0"/>
              <a:t> </a:t>
            </a:r>
            <a:r>
              <a:rPr lang="he-IL" sz="1400" dirty="0" err="1"/>
              <a:t>צווישן-מלחמהדיקן</a:t>
            </a:r>
            <a:r>
              <a:rPr lang="he-IL" sz="1400" dirty="0"/>
              <a:t> </a:t>
            </a:r>
            <a:r>
              <a:rPr lang="he-IL" sz="1400" dirty="0" err="1"/>
              <a:t>פּוילן</a:t>
            </a:r>
            <a:r>
              <a:rPr lang="he-IL" sz="1400" dirty="0"/>
              <a:t> און אין די </a:t>
            </a:r>
            <a:r>
              <a:rPr lang="he-IL" sz="1400" dirty="0" err="1"/>
              <a:t>פֿאַרשידענע</a:t>
            </a:r>
            <a:r>
              <a:rPr lang="he-IL" sz="1400" dirty="0"/>
              <a:t> </a:t>
            </a:r>
            <a:r>
              <a:rPr lang="he-IL" sz="1400" dirty="0" err="1"/>
              <a:t>לענדער</a:t>
            </a:r>
            <a:r>
              <a:rPr lang="he-IL" sz="1400" dirty="0"/>
              <a:t> וווּ </a:t>
            </a:r>
            <a:r>
              <a:rPr lang="he-IL" sz="1400" dirty="0" err="1"/>
              <a:t>מזרח-אייראָפּעיִשע</a:t>
            </a:r>
            <a:r>
              <a:rPr lang="he-IL" sz="1400" dirty="0"/>
              <a:t> </a:t>
            </a:r>
            <a:r>
              <a:rPr lang="he-IL" sz="1400" dirty="0" err="1"/>
              <a:t>ייִדן</a:t>
            </a:r>
            <a:r>
              <a:rPr lang="he-IL" sz="1400" dirty="0"/>
              <a:t> האָבן </a:t>
            </a:r>
            <a:r>
              <a:rPr lang="he-IL" sz="1400" dirty="0" err="1"/>
              <a:t>זיך</a:t>
            </a:r>
            <a:r>
              <a:rPr lang="he-IL" sz="1400" dirty="0"/>
              <a:t> </a:t>
            </a:r>
            <a:r>
              <a:rPr lang="he-IL" sz="1400" dirty="0" err="1"/>
              <a:t>באַזעצט</a:t>
            </a:r>
            <a:r>
              <a:rPr lang="he-IL" sz="1400" dirty="0"/>
              <a:t> – </a:t>
            </a:r>
            <a:endParaRPr lang="he-IL" sz="1400" dirty="0" smtClean="0"/>
          </a:p>
          <a:p>
            <a:r>
              <a:rPr lang="he-IL" sz="1400" dirty="0" smtClean="0"/>
              <a:t>די </a:t>
            </a:r>
            <a:r>
              <a:rPr lang="he-IL" sz="1400" dirty="0" err="1"/>
              <a:t>פֿאַראייניקטע</a:t>
            </a:r>
            <a:r>
              <a:rPr lang="he-IL" sz="1400" dirty="0"/>
              <a:t> </a:t>
            </a:r>
            <a:r>
              <a:rPr lang="he-IL" sz="1400" dirty="0" err="1"/>
              <a:t>שטאַטן</a:t>
            </a:r>
            <a:r>
              <a:rPr lang="he-IL" sz="1400" dirty="0"/>
              <a:t>, </a:t>
            </a:r>
            <a:r>
              <a:rPr lang="he-IL" sz="1400" dirty="0" err="1"/>
              <a:t>פֿראַנקרײַך</a:t>
            </a:r>
            <a:r>
              <a:rPr lang="he-IL" sz="1400" dirty="0"/>
              <a:t>, </a:t>
            </a:r>
            <a:r>
              <a:rPr lang="he-IL" sz="1400" dirty="0" err="1"/>
              <a:t>אַרגענטינע</a:t>
            </a:r>
            <a:r>
              <a:rPr lang="he-IL" sz="1400" dirty="0"/>
              <a:t>, </a:t>
            </a:r>
            <a:r>
              <a:rPr lang="he-IL" sz="1400" dirty="0" err="1"/>
              <a:t>קאַנאַדע</a:t>
            </a:r>
            <a:r>
              <a:rPr lang="he-IL" sz="1400" dirty="0"/>
              <a:t>, </a:t>
            </a:r>
            <a:r>
              <a:rPr lang="he-IL" sz="1400" dirty="0" err="1"/>
              <a:t>מעקסיקע</a:t>
            </a:r>
            <a:r>
              <a:rPr lang="he-IL" sz="1400" dirty="0"/>
              <a:t>, </a:t>
            </a:r>
            <a:r>
              <a:rPr lang="he-IL" sz="1400" dirty="0" err="1"/>
              <a:t>אויסטראַליע</a:t>
            </a:r>
            <a:r>
              <a:rPr lang="he-IL" sz="1400" dirty="0"/>
              <a:t> א"אַ.</a:t>
            </a:r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2347969789"/>
      </p:ext>
    </p:extLst>
  </p:cSld>
  <p:clrMapOvr>
    <a:masterClrMapping/>
  </p:clrMapOvr>
</p:sld>
</file>

<file path=ppt/theme/theme1.xml><?xml version="1.0" encoding="utf-8"?>
<a:theme xmlns:a="http://schemas.openxmlformats.org/drawingml/2006/main" name="ערכת נושא של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127</TotalTime>
  <Words>345</Words>
  <Application>Microsoft Office PowerPoint</Application>
  <PresentationFormat>‫הצגה על המסך (4:3)</PresentationFormat>
  <Paragraphs>100</Paragraphs>
  <Slides>10</Slides>
  <Notes>0</Notes>
  <HiddenSlides>0</HiddenSlides>
  <MMClips>0</MMClips>
  <ScaleCrop>false</ScaleCrop>
  <HeadingPairs>
    <vt:vector size="4" baseType="variant"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10</vt:i4>
      </vt:variant>
    </vt:vector>
  </HeadingPairs>
  <TitlesOfParts>
    <vt:vector size="11" baseType="lpstr">
      <vt:lpstr>ערכת נושא של Office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של PowerPoint</dc:title>
  <dc:creator>253-10</dc:creator>
  <cp:lastModifiedBy>admin</cp:lastModifiedBy>
  <cp:revision>19</cp:revision>
  <dcterms:created xsi:type="dcterms:W3CDTF">2018-12-10T13:24:19Z</dcterms:created>
  <dcterms:modified xsi:type="dcterms:W3CDTF">2019-04-29T14:45:05Z</dcterms:modified>
</cp:coreProperties>
</file>