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slides/slide232.xml" ContentType="application/vnd.openxmlformats-officedocument.presentationml.slide+xml"/>
  <Override PartName="/ppt/slides/slide233.xml" ContentType="application/vnd.openxmlformats-officedocument.presentationml.slide+xml"/>
  <Override PartName="/ppt/slides/slide234.xml" ContentType="application/vnd.openxmlformats-officedocument.presentationml.slide+xml"/>
  <Override PartName="/ppt/slides/slide235.xml" ContentType="application/vnd.openxmlformats-officedocument.presentationml.slide+xml"/>
  <Override PartName="/ppt/slides/slide236.xml" ContentType="application/vnd.openxmlformats-officedocument.presentationml.slide+xml"/>
  <Override PartName="/ppt/slides/slide237.xml" ContentType="application/vnd.openxmlformats-officedocument.presentationml.slide+xml"/>
  <Override PartName="/ppt/slides/slide238.xml" ContentType="application/vnd.openxmlformats-officedocument.presentationml.slide+xml"/>
  <Override PartName="/ppt/slides/slide239.xml" ContentType="application/vnd.openxmlformats-officedocument.presentationml.slide+xml"/>
  <Override PartName="/ppt/slides/slide240.xml" ContentType="application/vnd.openxmlformats-officedocument.presentationml.slide+xml"/>
  <Override PartName="/ppt/slides/slide241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244.xml" ContentType="application/vnd.openxmlformats-officedocument.presentationml.slide+xml"/>
  <Override PartName="/ppt/slides/slide245.xml" ContentType="application/vnd.openxmlformats-officedocument.presentationml.slide+xml"/>
  <Override PartName="/ppt/slides/slide246.xml" ContentType="application/vnd.openxmlformats-officedocument.presentationml.slide+xml"/>
  <Override PartName="/ppt/slides/slide247.xml" ContentType="application/vnd.openxmlformats-officedocument.presentationml.slide+xml"/>
  <Override PartName="/ppt/slides/slide248.xml" ContentType="application/vnd.openxmlformats-officedocument.presentationml.slide+xml"/>
  <Override PartName="/ppt/slides/slide249.xml" ContentType="application/vnd.openxmlformats-officedocument.presentationml.slide+xml"/>
  <Override PartName="/ppt/slides/slide250.xml" ContentType="application/vnd.openxmlformats-officedocument.presentationml.slide+xml"/>
  <Override PartName="/ppt/slides/slide251.xml" ContentType="application/vnd.openxmlformats-officedocument.presentationml.slide+xml"/>
  <Override PartName="/ppt/slides/slide252.xml" ContentType="application/vnd.openxmlformats-officedocument.presentationml.slide+xml"/>
  <Override PartName="/ppt/slides/slide253.xml" ContentType="application/vnd.openxmlformats-officedocument.presentationml.slide+xml"/>
  <Override PartName="/ppt/slides/slide254.xml" ContentType="application/vnd.openxmlformats-officedocument.presentationml.slide+xml"/>
  <Override PartName="/ppt/slides/slide255.xml" ContentType="application/vnd.openxmlformats-officedocument.presentationml.slide+xml"/>
  <Override PartName="/ppt/slides/slide256.xml" ContentType="application/vnd.openxmlformats-officedocument.presentationml.slide+xml"/>
  <Override PartName="/ppt/slides/slide257.xml" ContentType="application/vnd.openxmlformats-officedocument.presentationml.slide+xml"/>
  <Override PartName="/ppt/slides/slide258.xml" ContentType="application/vnd.openxmlformats-officedocument.presentationml.slide+xml"/>
  <Override PartName="/ppt/slides/slide259.xml" ContentType="application/vnd.openxmlformats-officedocument.presentationml.slide+xml"/>
  <Override PartName="/ppt/slides/slide260.xml" ContentType="application/vnd.openxmlformats-officedocument.presentationml.slide+xml"/>
  <Override PartName="/ppt/slides/slide261.xml" ContentType="application/vnd.openxmlformats-officedocument.presentationml.slide+xml"/>
  <Override PartName="/ppt/slides/slide262.xml" ContentType="application/vnd.openxmlformats-officedocument.presentationml.slide+xml"/>
  <Override PartName="/ppt/slides/slide263.xml" ContentType="application/vnd.openxmlformats-officedocument.presentationml.slide+xml"/>
  <Override PartName="/ppt/slides/slide264.xml" ContentType="application/vnd.openxmlformats-officedocument.presentationml.slide+xml"/>
  <Override PartName="/ppt/slides/slide265.xml" ContentType="application/vnd.openxmlformats-officedocument.presentationml.slide+xml"/>
  <Override PartName="/ppt/slides/slide266.xml" ContentType="application/vnd.openxmlformats-officedocument.presentationml.slide+xml"/>
  <Override PartName="/ppt/slides/slide267.xml" ContentType="application/vnd.openxmlformats-officedocument.presentationml.slide+xml"/>
  <Override PartName="/ppt/slides/slide268.xml" ContentType="application/vnd.openxmlformats-officedocument.presentationml.slide+xml"/>
  <Override PartName="/ppt/slides/slide269.xml" ContentType="application/vnd.openxmlformats-officedocument.presentationml.slide+xml"/>
  <Override PartName="/ppt/slides/slide270.xml" ContentType="application/vnd.openxmlformats-officedocument.presentationml.slide+xml"/>
  <Override PartName="/ppt/slides/slide271.xml" ContentType="application/vnd.openxmlformats-officedocument.presentationml.slide+xml"/>
  <Override PartName="/ppt/slides/slide272.xml" ContentType="application/vnd.openxmlformats-officedocument.presentationml.slide+xml"/>
  <Override PartName="/ppt/slides/slide273.xml" ContentType="application/vnd.openxmlformats-officedocument.presentationml.slide+xml"/>
  <Override PartName="/ppt/slides/slide274.xml" ContentType="application/vnd.openxmlformats-officedocument.presentationml.slide+xml"/>
  <Override PartName="/ppt/slides/slide275.xml" ContentType="application/vnd.openxmlformats-officedocument.presentationml.slide+xml"/>
  <Override PartName="/ppt/slides/slide276.xml" ContentType="application/vnd.openxmlformats-officedocument.presentationml.slide+xml"/>
  <Override PartName="/ppt/slides/slide277.xml" ContentType="application/vnd.openxmlformats-officedocument.presentationml.slide+xml"/>
  <Override PartName="/ppt/slides/slide278.xml" ContentType="application/vnd.openxmlformats-officedocument.presentationml.slide+xml"/>
  <Override PartName="/ppt/slides/slide279.xml" ContentType="application/vnd.openxmlformats-officedocument.presentationml.slide+xml"/>
  <Override PartName="/ppt/slides/slide280.xml" ContentType="application/vnd.openxmlformats-officedocument.presentationml.slide+xml"/>
  <Override PartName="/ppt/slides/slide281.xml" ContentType="application/vnd.openxmlformats-officedocument.presentationml.slide+xml"/>
  <Override PartName="/ppt/slides/slide282.xml" ContentType="application/vnd.openxmlformats-officedocument.presentationml.slide+xml"/>
  <Override PartName="/ppt/slides/slide283.xml" ContentType="application/vnd.openxmlformats-officedocument.presentationml.slide+xml"/>
  <Override PartName="/ppt/slides/slide284.xml" ContentType="application/vnd.openxmlformats-officedocument.presentationml.slide+xml"/>
  <Override PartName="/ppt/slides/slide285.xml" ContentType="application/vnd.openxmlformats-officedocument.presentationml.slide+xml"/>
  <Override PartName="/ppt/slides/slide286.xml" ContentType="application/vnd.openxmlformats-officedocument.presentationml.slide+xml"/>
  <Override PartName="/ppt/slides/slide287.xml" ContentType="application/vnd.openxmlformats-officedocument.presentationml.slide+xml"/>
  <Override PartName="/ppt/slides/slide288.xml" ContentType="application/vnd.openxmlformats-officedocument.presentationml.slide+xml"/>
  <Override PartName="/ppt/slides/slide289.xml" ContentType="application/vnd.openxmlformats-officedocument.presentationml.slide+xml"/>
  <Override PartName="/ppt/slides/slide290.xml" ContentType="application/vnd.openxmlformats-officedocument.presentationml.slide+xml"/>
  <Override PartName="/ppt/slides/slide291.xml" ContentType="application/vnd.openxmlformats-officedocument.presentationml.slide+xml"/>
  <Override PartName="/ppt/slides/slide292.xml" ContentType="application/vnd.openxmlformats-officedocument.presentationml.slide+xml"/>
  <Override PartName="/ppt/slides/slide293.xml" ContentType="application/vnd.openxmlformats-officedocument.presentationml.slide+xml"/>
  <Override PartName="/ppt/slides/slide294.xml" ContentType="application/vnd.openxmlformats-officedocument.presentationml.slide+xml"/>
  <Override PartName="/ppt/slides/slide295.xml" ContentType="application/vnd.openxmlformats-officedocument.presentationml.slide+xml"/>
  <Override PartName="/ppt/slides/slide296.xml" ContentType="application/vnd.openxmlformats-officedocument.presentationml.slide+xml"/>
  <Override PartName="/ppt/slides/slide297.xml" ContentType="application/vnd.openxmlformats-officedocument.presentationml.slide+xml"/>
  <Override PartName="/ppt/slides/slide298.xml" ContentType="application/vnd.openxmlformats-officedocument.presentationml.slide+xml"/>
  <Override PartName="/ppt/slides/slide299.xml" ContentType="application/vnd.openxmlformats-officedocument.presentationml.slide+xml"/>
  <Override PartName="/ppt/slides/slide300.xml" ContentType="application/vnd.openxmlformats-officedocument.presentationml.slide+xml"/>
  <Override PartName="/ppt/slides/slide301.xml" ContentType="application/vnd.openxmlformats-officedocument.presentationml.slide+xml"/>
  <Override PartName="/ppt/slides/slide302.xml" ContentType="application/vnd.openxmlformats-officedocument.presentationml.slide+xml"/>
  <Override PartName="/ppt/slides/slide303.xml" ContentType="application/vnd.openxmlformats-officedocument.presentationml.slide+xml"/>
  <Override PartName="/ppt/slides/slide304.xml" ContentType="application/vnd.openxmlformats-officedocument.presentationml.slide+xml"/>
  <Override PartName="/ppt/slides/slide305.xml" ContentType="application/vnd.openxmlformats-officedocument.presentationml.slide+xml"/>
  <Override PartName="/ppt/slides/slide306.xml" ContentType="application/vnd.openxmlformats-officedocument.presentationml.slide+xml"/>
  <Override PartName="/ppt/slides/slide307.xml" ContentType="application/vnd.openxmlformats-officedocument.presentationml.slide+xml"/>
  <Override PartName="/ppt/slides/slide308.xml" ContentType="application/vnd.openxmlformats-officedocument.presentationml.slide+xml"/>
  <Override PartName="/ppt/slides/slide309.xml" ContentType="application/vnd.openxmlformats-officedocument.presentationml.slide+xml"/>
  <Override PartName="/ppt/slides/slide310.xml" ContentType="application/vnd.openxmlformats-officedocument.presentationml.slide+xml"/>
  <Override PartName="/ppt/slides/slide311.xml" ContentType="application/vnd.openxmlformats-officedocument.presentationml.slide+xml"/>
  <Override PartName="/ppt/slides/slide312.xml" ContentType="application/vnd.openxmlformats-officedocument.presentationml.slide+xml"/>
  <Override PartName="/ppt/slides/slide313.xml" ContentType="application/vnd.openxmlformats-officedocument.presentationml.slide+xml"/>
  <Override PartName="/ppt/slides/slide314.xml" ContentType="application/vnd.openxmlformats-officedocument.presentationml.slide+xml"/>
  <Override PartName="/ppt/slides/slide315.xml" ContentType="application/vnd.openxmlformats-officedocument.presentationml.slide+xml"/>
  <Override PartName="/ppt/slides/slide316.xml" ContentType="application/vnd.openxmlformats-officedocument.presentationml.slide+xml"/>
  <Override PartName="/ppt/slides/slide317.xml" ContentType="application/vnd.openxmlformats-officedocument.presentationml.slide+xml"/>
  <Override PartName="/ppt/slides/slide318.xml" ContentType="application/vnd.openxmlformats-officedocument.presentationml.slide+xml"/>
  <Override PartName="/ppt/slides/slide319.xml" ContentType="application/vnd.openxmlformats-officedocument.presentationml.slide+xml"/>
  <Override PartName="/ppt/slides/slide320.xml" ContentType="application/vnd.openxmlformats-officedocument.presentationml.slide+xml"/>
  <Override PartName="/ppt/slides/slide321.xml" ContentType="application/vnd.openxmlformats-officedocument.presentationml.slide+xml"/>
  <Override PartName="/ppt/slides/slide322.xml" ContentType="application/vnd.openxmlformats-officedocument.presentationml.slide+xml"/>
  <Override PartName="/ppt/slides/slide323.xml" ContentType="application/vnd.openxmlformats-officedocument.presentationml.slide+xml"/>
  <Override PartName="/ppt/slides/slide324.xml" ContentType="application/vnd.openxmlformats-officedocument.presentationml.slide+xml"/>
  <Override PartName="/ppt/slides/slide325.xml" ContentType="application/vnd.openxmlformats-officedocument.presentationml.slide+xml"/>
  <Override PartName="/ppt/slides/slide326.xml" ContentType="application/vnd.openxmlformats-officedocument.presentationml.slide+xml"/>
  <Override PartName="/ppt/slides/slide327.xml" ContentType="application/vnd.openxmlformats-officedocument.presentationml.slide+xml"/>
  <Override PartName="/ppt/slides/slide328.xml" ContentType="application/vnd.openxmlformats-officedocument.presentationml.slide+xml"/>
  <Override PartName="/ppt/slides/slide329.xml" ContentType="application/vnd.openxmlformats-officedocument.presentationml.slide+xml"/>
  <Override PartName="/ppt/slides/slide330.xml" ContentType="application/vnd.openxmlformats-officedocument.presentationml.slide+xml"/>
  <Override PartName="/ppt/slides/slide331.xml" ContentType="application/vnd.openxmlformats-officedocument.presentationml.slide+xml"/>
  <Override PartName="/ppt/slides/slide332.xml" ContentType="application/vnd.openxmlformats-officedocument.presentationml.slide+xml"/>
  <Override PartName="/ppt/slides/slide333.xml" ContentType="application/vnd.openxmlformats-officedocument.presentationml.slide+xml"/>
  <Override PartName="/ppt/slides/slide334.xml" ContentType="application/vnd.openxmlformats-officedocument.presentationml.slide+xml"/>
  <Override PartName="/ppt/slides/slide335.xml" ContentType="application/vnd.openxmlformats-officedocument.presentationml.slide+xml"/>
  <Override PartName="/ppt/slides/slide336.xml" ContentType="application/vnd.openxmlformats-officedocument.presentationml.slide+xml"/>
  <Override PartName="/ppt/slides/slide337.xml" ContentType="application/vnd.openxmlformats-officedocument.presentationml.slide+xml"/>
  <Override PartName="/ppt/slides/slide338.xml" ContentType="application/vnd.openxmlformats-officedocument.presentationml.slide+xml"/>
  <Override PartName="/ppt/slides/slide339.xml" ContentType="application/vnd.openxmlformats-officedocument.presentationml.slide+xml"/>
  <Override PartName="/ppt/slides/slide340.xml" ContentType="application/vnd.openxmlformats-officedocument.presentationml.slide+xml"/>
  <Override PartName="/ppt/slides/slide341.xml" ContentType="application/vnd.openxmlformats-officedocument.presentationml.slide+xml"/>
  <Override PartName="/ppt/slides/slide342.xml" ContentType="application/vnd.openxmlformats-officedocument.presentationml.slide+xml"/>
  <Override PartName="/ppt/slides/slide343.xml" ContentType="application/vnd.openxmlformats-officedocument.presentationml.slide+xml"/>
  <Override PartName="/ppt/slides/slide344.xml" ContentType="application/vnd.openxmlformats-officedocument.presentationml.slide+xml"/>
  <Override PartName="/ppt/slides/slide345.xml" ContentType="application/vnd.openxmlformats-officedocument.presentationml.slide+xml"/>
  <Override PartName="/ppt/slides/slide346.xml" ContentType="application/vnd.openxmlformats-officedocument.presentationml.slide+xml"/>
  <Override PartName="/ppt/slides/slide347.xml" ContentType="application/vnd.openxmlformats-officedocument.presentationml.slide+xml"/>
  <Override PartName="/ppt/slides/slide348.xml" ContentType="application/vnd.openxmlformats-officedocument.presentationml.slide+xml"/>
  <Override PartName="/ppt/slides/slide349.xml" ContentType="application/vnd.openxmlformats-officedocument.presentationml.slide+xml"/>
  <Override PartName="/ppt/slides/slide350.xml" ContentType="application/vnd.openxmlformats-officedocument.presentationml.slide+xml"/>
  <Override PartName="/ppt/slides/slide351.xml" ContentType="application/vnd.openxmlformats-officedocument.presentationml.slide+xml"/>
  <Override PartName="/ppt/slides/slide352.xml" ContentType="application/vnd.openxmlformats-officedocument.presentationml.slide+xml"/>
  <Override PartName="/ppt/slides/slide353.xml" ContentType="application/vnd.openxmlformats-officedocument.presentationml.slide+xml"/>
  <Override PartName="/ppt/slides/slide354.xml" ContentType="application/vnd.openxmlformats-officedocument.presentationml.slide+xml"/>
  <Override PartName="/ppt/slides/slide355.xml" ContentType="application/vnd.openxmlformats-officedocument.presentationml.slide+xml"/>
  <Override PartName="/ppt/slides/slide356.xml" ContentType="application/vnd.openxmlformats-officedocument.presentationml.slide+xml"/>
  <Override PartName="/ppt/slides/slide357.xml" ContentType="application/vnd.openxmlformats-officedocument.presentationml.slide+xml"/>
  <Override PartName="/ppt/slides/slide358.xml" ContentType="application/vnd.openxmlformats-officedocument.presentationml.slide+xml"/>
  <Override PartName="/ppt/slides/slide359.xml" ContentType="application/vnd.openxmlformats-officedocument.presentationml.slide+xml"/>
  <Override PartName="/ppt/slides/slide360.xml" ContentType="application/vnd.openxmlformats-officedocument.presentationml.slide+xml"/>
  <Override PartName="/ppt/slides/slide361.xml" ContentType="application/vnd.openxmlformats-officedocument.presentationml.slide+xml"/>
  <Override PartName="/ppt/slides/slide362.xml" ContentType="application/vnd.openxmlformats-officedocument.presentationml.slide+xml"/>
  <Override PartName="/ppt/slides/slide363.xml" ContentType="application/vnd.openxmlformats-officedocument.presentationml.slide+xml"/>
  <Override PartName="/ppt/slides/slide364.xml" ContentType="application/vnd.openxmlformats-officedocument.presentationml.slide+xml"/>
  <Override PartName="/ppt/slides/slide365.xml" ContentType="application/vnd.openxmlformats-officedocument.presentationml.slide+xml"/>
  <Override PartName="/ppt/slides/slide3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368"/>
  </p:notesMasterIdLst>
  <p:sldIdLst>
    <p:sldId id="68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0" r:id="rId26"/>
    <p:sldId id="281" r:id="rId27"/>
    <p:sldId id="391" r:id="rId28"/>
    <p:sldId id="392" r:id="rId29"/>
    <p:sldId id="393" r:id="rId30"/>
    <p:sldId id="394" r:id="rId31"/>
    <p:sldId id="395" r:id="rId32"/>
    <p:sldId id="396" r:id="rId33"/>
    <p:sldId id="397" r:id="rId34"/>
    <p:sldId id="398" r:id="rId35"/>
    <p:sldId id="399" r:id="rId36"/>
    <p:sldId id="400" r:id="rId37"/>
    <p:sldId id="401" r:id="rId38"/>
    <p:sldId id="402" r:id="rId39"/>
    <p:sldId id="403" r:id="rId40"/>
    <p:sldId id="404" r:id="rId41"/>
    <p:sldId id="405" r:id="rId42"/>
    <p:sldId id="406" r:id="rId43"/>
    <p:sldId id="407" r:id="rId44"/>
    <p:sldId id="408" r:id="rId45"/>
    <p:sldId id="409" r:id="rId46"/>
    <p:sldId id="410" r:id="rId47"/>
    <p:sldId id="411" r:id="rId48"/>
    <p:sldId id="412" r:id="rId49"/>
    <p:sldId id="413" r:id="rId50"/>
    <p:sldId id="414" r:id="rId51"/>
    <p:sldId id="415" r:id="rId52"/>
    <p:sldId id="416" r:id="rId53"/>
    <p:sldId id="417" r:id="rId54"/>
    <p:sldId id="418" r:id="rId55"/>
    <p:sldId id="419" r:id="rId56"/>
    <p:sldId id="420" r:id="rId57"/>
    <p:sldId id="421" r:id="rId58"/>
    <p:sldId id="422" r:id="rId59"/>
    <p:sldId id="423" r:id="rId60"/>
    <p:sldId id="424" r:id="rId61"/>
    <p:sldId id="425" r:id="rId62"/>
    <p:sldId id="426" r:id="rId63"/>
    <p:sldId id="427" r:id="rId64"/>
    <p:sldId id="428" r:id="rId65"/>
    <p:sldId id="429" r:id="rId66"/>
    <p:sldId id="430" r:id="rId67"/>
    <p:sldId id="431" r:id="rId68"/>
    <p:sldId id="432" r:id="rId69"/>
    <p:sldId id="282" r:id="rId70"/>
    <p:sldId id="283" r:id="rId71"/>
    <p:sldId id="284" r:id="rId72"/>
    <p:sldId id="285" r:id="rId73"/>
    <p:sldId id="286" r:id="rId74"/>
    <p:sldId id="287" r:id="rId75"/>
    <p:sldId id="433" r:id="rId76"/>
    <p:sldId id="434" r:id="rId77"/>
    <p:sldId id="435" r:id="rId78"/>
    <p:sldId id="436" r:id="rId79"/>
    <p:sldId id="437" r:id="rId80"/>
    <p:sldId id="438" r:id="rId81"/>
    <p:sldId id="439" r:id="rId82"/>
    <p:sldId id="440" r:id="rId83"/>
    <p:sldId id="441" r:id="rId84"/>
    <p:sldId id="442" r:id="rId85"/>
    <p:sldId id="443" r:id="rId86"/>
    <p:sldId id="444" r:id="rId87"/>
    <p:sldId id="445" r:id="rId88"/>
    <p:sldId id="446" r:id="rId89"/>
    <p:sldId id="447" r:id="rId90"/>
    <p:sldId id="448" r:id="rId91"/>
    <p:sldId id="449" r:id="rId92"/>
    <p:sldId id="450" r:id="rId93"/>
    <p:sldId id="451" r:id="rId94"/>
    <p:sldId id="452" r:id="rId95"/>
    <p:sldId id="453" r:id="rId96"/>
    <p:sldId id="454" r:id="rId97"/>
    <p:sldId id="455" r:id="rId98"/>
    <p:sldId id="456" r:id="rId99"/>
    <p:sldId id="457" r:id="rId100"/>
    <p:sldId id="458" r:id="rId101"/>
    <p:sldId id="459" r:id="rId102"/>
    <p:sldId id="460" r:id="rId103"/>
    <p:sldId id="461" r:id="rId104"/>
    <p:sldId id="462" r:id="rId105"/>
    <p:sldId id="463" r:id="rId106"/>
    <p:sldId id="464" r:id="rId107"/>
    <p:sldId id="465" r:id="rId108"/>
    <p:sldId id="466" r:id="rId109"/>
    <p:sldId id="467" r:id="rId110"/>
    <p:sldId id="468" r:id="rId111"/>
    <p:sldId id="469" r:id="rId112"/>
    <p:sldId id="470" r:id="rId113"/>
    <p:sldId id="471" r:id="rId114"/>
    <p:sldId id="472" r:id="rId115"/>
    <p:sldId id="473" r:id="rId116"/>
    <p:sldId id="474" r:id="rId117"/>
    <p:sldId id="475" r:id="rId118"/>
    <p:sldId id="476" r:id="rId119"/>
    <p:sldId id="477" r:id="rId120"/>
    <p:sldId id="478" r:id="rId121"/>
    <p:sldId id="479" r:id="rId122"/>
    <p:sldId id="480" r:id="rId123"/>
    <p:sldId id="481" r:id="rId124"/>
    <p:sldId id="482" r:id="rId125"/>
    <p:sldId id="483" r:id="rId126"/>
    <p:sldId id="484" r:id="rId127"/>
    <p:sldId id="485" r:id="rId128"/>
    <p:sldId id="486" r:id="rId129"/>
    <p:sldId id="487" r:id="rId130"/>
    <p:sldId id="488" r:id="rId131"/>
    <p:sldId id="489" r:id="rId132"/>
    <p:sldId id="490" r:id="rId133"/>
    <p:sldId id="491" r:id="rId134"/>
    <p:sldId id="492" r:id="rId135"/>
    <p:sldId id="493" r:id="rId136"/>
    <p:sldId id="494" r:id="rId137"/>
    <p:sldId id="495" r:id="rId138"/>
    <p:sldId id="496" r:id="rId139"/>
    <p:sldId id="497" r:id="rId140"/>
    <p:sldId id="498" r:id="rId141"/>
    <p:sldId id="499" r:id="rId142"/>
    <p:sldId id="500" r:id="rId143"/>
    <p:sldId id="501" r:id="rId144"/>
    <p:sldId id="502" r:id="rId145"/>
    <p:sldId id="503" r:id="rId146"/>
    <p:sldId id="504" r:id="rId147"/>
    <p:sldId id="288" r:id="rId148"/>
    <p:sldId id="289" r:id="rId149"/>
    <p:sldId id="290" r:id="rId150"/>
    <p:sldId id="292" r:id="rId151"/>
    <p:sldId id="293" r:id="rId152"/>
    <p:sldId id="294" r:id="rId153"/>
    <p:sldId id="295" r:id="rId154"/>
    <p:sldId id="296" r:id="rId155"/>
    <p:sldId id="297" r:id="rId156"/>
    <p:sldId id="298" r:id="rId157"/>
    <p:sldId id="299" r:id="rId158"/>
    <p:sldId id="300" r:id="rId159"/>
    <p:sldId id="301" r:id="rId160"/>
    <p:sldId id="302" r:id="rId161"/>
    <p:sldId id="304" r:id="rId162"/>
    <p:sldId id="305" r:id="rId163"/>
    <p:sldId id="306" r:id="rId164"/>
    <p:sldId id="307" r:id="rId165"/>
    <p:sldId id="308" r:id="rId166"/>
    <p:sldId id="309" r:id="rId167"/>
    <p:sldId id="310" r:id="rId168"/>
    <p:sldId id="311" r:id="rId169"/>
    <p:sldId id="312" r:id="rId170"/>
    <p:sldId id="313" r:id="rId171"/>
    <p:sldId id="314" r:id="rId172"/>
    <p:sldId id="316" r:id="rId173"/>
    <p:sldId id="317" r:id="rId174"/>
    <p:sldId id="318" r:id="rId175"/>
    <p:sldId id="319" r:id="rId176"/>
    <p:sldId id="320" r:id="rId177"/>
    <p:sldId id="321" r:id="rId178"/>
    <p:sldId id="322" r:id="rId179"/>
    <p:sldId id="323" r:id="rId180"/>
    <p:sldId id="324" r:id="rId181"/>
    <p:sldId id="325" r:id="rId182"/>
    <p:sldId id="326" r:id="rId183"/>
    <p:sldId id="328" r:id="rId184"/>
    <p:sldId id="329" r:id="rId185"/>
    <p:sldId id="330" r:id="rId186"/>
    <p:sldId id="505" r:id="rId187"/>
    <p:sldId id="506" r:id="rId188"/>
    <p:sldId id="507" r:id="rId189"/>
    <p:sldId id="508" r:id="rId190"/>
    <p:sldId id="509" r:id="rId191"/>
    <p:sldId id="510" r:id="rId192"/>
    <p:sldId id="511" r:id="rId193"/>
    <p:sldId id="512" r:id="rId194"/>
    <p:sldId id="513" r:id="rId195"/>
    <p:sldId id="514" r:id="rId196"/>
    <p:sldId id="515" r:id="rId197"/>
    <p:sldId id="516" r:id="rId198"/>
    <p:sldId id="517" r:id="rId199"/>
    <p:sldId id="518" r:id="rId200"/>
    <p:sldId id="519" r:id="rId201"/>
    <p:sldId id="520" r:id="rId202"/>
    <p:sldId id="521" r:id="rId203"/>
    <p:sldId id="522" r:id="rId204"/>
    <p:sldId id="523" r:id="rId205"/>
    <p:sldId id="524" r:id="rId206"/>
    <p:sldId id="525" r:id="rId207"/>
    <p:sldId id="526" r:id="rId208"/>
    <p:sldId id="527" r:id="rId209"/>
    <p:sldId id="528" r:id="rId210"/>
    <p:sldId id="529" r:id="rId211"/>
    <p:sldId id="530" r:id="rId212"/>
    <p:sldId id="531" r:id="rId213"/>
    <p:sldId id="532" r:id="rId214"/>
    <p:sldId id="533" r:id="rId215"/>
    <p:sldId id="534" r:id="rId216"/>
    <p:sldId id="535" r:id="rId217"/>
    <p:sldId id="536" r:id="rId218"/>
    <p:sldId id="537" r:id="rId219"/>
    <p:sldId id="538" r:id="rId220"/>
    <p:sldId id="539" r:id="rId221"/>
    <p:sldId id="540" r:id="rId222"/>
    <p:sldId id="541" r:id="rId223"/>
    <p:sldId id="542" r:id="rId224"/>
    <p:sldId id="543" r:id="rId225"/>
    <p:sldId id="544" r:id="rId226"/>
    <p:sldId id="545" r:id="rId227"/>
    <p:sldId id="546" r:id="rId228"/>
    <p:sldId id="547" r:id="rId229"/>
    <p:sldId id="548" r:id="rId230"/>
    <p:sldId id="549" r:id="rId231"/>
    <p:sldId id="550" r:id="rId232"/>
    <p:sldId id="551" r:id="rId233"/>
    <p:sldId id="552" r:id="rId234"/>
    <p:sldId id="553" r:id="rId235"/>
    <p:sldId id="554" r:id="rId236"/>
    <p:sldId id="555" r:id="rId237"/>
    <p:sldId id="556" r:id="rId238"/>
    <p:sldId id="557" r:id="rId239"/>
    <p:sldId id="558" r:id="rId240"/>
    <p:sldId id="559" r:id="rId241"/>
    <p:sldId id="560" r:id="rId242"/>
    <p:sldId id="561" r:id="rId243"/>
    <p:sldId id="562" r:id="rId244"/>
    <p:sldId id="563" r:id="rId245"/>
    <p:sldId id="564" r:id="rId246"/>
    <p:sldId id="565" r:id="rId247"/>
    <p:sldId id="566" r:id="rId248"/>
    <p:sldId id="567" r:id="rId249"/>
    <p:sldId id="568" r:id="rId250"/>
    <p:sldId id="569" r:id="rId251"/>
    <p:sldId id="570" r:id="rId252"/>
    <p:sldId id="571" r:id="rId253"/>
    <p:sldId id="572" r:id="rId254"/>
    <p:sldId id="573" r:id="rId255"/>
    <p:sldId id="574" r:id="rId256"/>
    <p:sldId id="575" r:id="rId257"/>
    <p:sldId id="576" r:id="rId258"/>
    <p:sldId id="577" r:id="rId259"/>
    <p:sldId id="578" r:id="rId260"/>
    <p:sldId id="579" r:id="rId261"/>
    <p:sldId id="580" r:id="rId262"/>
    <p:sldId id="581" r:id="rId263"/>
    <p:sldId id="582" r:id="rId264"/>
    <p:sldId id="583" r:id="rId265"/>
    <p:sldId id="584" r:id="rId266"/>
    <p:sldId id="585" r:id="rId267"/>
    <p:sldId id="586" r:id="rId268"/>
    <p:sldId id="587" r:id="rId269"/>
    <p:sldId id="588" r:id="rId270"/>
    <p:sldId id="589" r:id="rId271"/>
    <p:sldId id="590" r:id="rId272"/>
    <p:sldId id="591" r:id="rId273"/>
    <p:sldId id="592" r:id="rId274"/>
    <p:sldId id="593" r:id="rId275"/>
    <p:sldId id="594" r:id="rId276"/>
    <p:sldId id="595" r:id="rId277"/>
    <p:sldId id="596" r:id="rId278"/>
    <p:sldId id="597" r:id="rId279"/>
    <p:sldId id="598" r:id="rId280"/>
    <p:sldId id="599" r:id="rId281"/>
    <p:sldId id="600" r:id="rId282"/>
    <p:sldId id="601" r:id="rId283"/>
    <p:sldId id="602" r:id="rId284"/>
    <p:sldId id="603" r:id="rId285"/>
    <p:sldId id="604" r:id="rId286"/>
    <p:sldId id="605" r:id="rId287"/>
    <p:sldId id="606" r:id="rId288"/>
    <p:sldId id="607" r:id="rId289"/>
    <p:sldId id="608" r:id="rId290"/>
    <p:sldId id="609" r:id="rId291"/>
    <p:sldId id="610" r:id="rId292"/>
    <p:sldId id="611" r:id="rId293"/>
    <p:sldId id="612" r:id="rId294"/>
    <p:sldId id="613" r:id="rId295"/>
    <p:sldId id="614" r:id="rId296"/>
    <p:sldId id="615" r:id="rId297"/>
    <p:sldId id="616" r:id="rId298"/>
    <p:sldId id="617" r:id="rId299"/>
    <p:sldId id="618" r:id="rId300"/>
    <p:sldId id="619" r:id="rId301"/>
    <p:sldId id="620" r:id="rId302"/>
    <p:sldId id="621" r:id="rId303"/>
    <p:sldId id="622" r:id="rId304"/>
    <p:sldId id="623" r:id="rId305"/>
    <p:sldId id="624" r:id="rId306"/>
    <p:sldId id="625" r:id="rId307"/>
    <p:sldId id="626" r:id="rId308"/>
    <p:sldId id="627" r:id="rId309"/>
    <p:sldId id="628" r:id="rId310"/>
    <p:sldId id="629" r:id="rId311"/>
    <p:sldId id="630" r:id="rId312"/>
    <p:sldId id="631" r:id="rId313"/>
    <p:sldId id="632" r:id="rId314"/>
    <p:sldId id="633" r:id="rId315"/>
    <p:sldId id="634" r:id="rId316"/>
    <p:sldId id="635" r:id="rId317"/>
    <p:sldId id="636" r:id="rId318"/>
    <p:sldId id="637" r:id="rId319"/>
    <p:sldId id="638" r:id="rId320"/>
    <p:sldId id="639" r:id="rId321"/>
    <p:sldId id="640" r:id="rId322"/>
    <p:sldId id="641" r:id="rId323"/>
    <p:sldId id="642" r:id="rId324"/>
    <p:sldId id="643" r:id="rId325"/>
    <p:sldId id="644" r:id="rId326"/>
    <p:sldId id="645" r:id="rId327"/>
    <p:sldId id="646" r:id="rId328"/>
    <p:sldId id="647" r:id="rId329"/>
    <p:sldId id="648" r:id="rId330"/>
    <p:sldId id="649" r:id="rId331"/>
    <p:sldId id="650" r:id="rId332"/>
    <p:sldId id="651" r:id="rId333"/>
    <p:sldId id="652" r:id="rId334"/>
    <p:sldId id="653" r:id="rId335"/>
    <p:sldId id="654" r:id="rId336"/>
    <p:sldId id="655" r:id="rId337"/>
    <p:sldId id="656" r:id="rId338"/>
    <p:sldId id="657" r:id="rId339"/>
    <p:sldId id="658" r:id="rId340"/>
    <p:sldId id="659" r:id="rId341"/>
    <p:sldId id="660" r:id="rId342"/>
    <p:sldId id="661" r:id="rId343"/>
    <p:sldId id="662" r:id="rId344"/>
    <p:sldId id="663" r:id="rId345"/>
    <p:sldId id="664" r:id="rId346"/>
    <p:sldId id="665" r:id="rId347"/>
    <p:sldId id="666" r:id="rId348"/>
    <p:sldId id="667" r:id="rId349"/>
    <p:sldId id="668" r:id="rId350"/>
    <p:sldId id="669" r:id="rId351"/>
    <p:sldId id="670" r:id="rId352"/>
    <p:sldId id="671" r:id="rId353"/>
    <p:sldId id="672" r:id="rId354"/>
    <p:sldId id="673" r:id="rId355"/>
    <p:sldId id="674" r:id="rId356"/>
    <p:sldId id="675" r:id="rId357"/>
    <p:sldId id="676" r:id="rId358"/>
    <p:sldId id="677" r:id="rId359"/>
    <p:sldId id="678" r:id="rId360"/>
    <p:sldId id="679" r:id="rId361"/>
    <p:sldId id="680" r:id="rId362"/>
    <p:sldId id="681" r:id="rId363"/>
    <p:sldId id="682" r:id="rId364"/>
    <p:sldId id="683" r:id="rId365"/>
    <p:sldId id="684" r:id="rId366"/>
    <p:sldId id="685" r:id="rId367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77" d="100"/>
          <a:sy n="77" d="100"/>
        </p:scale>
        <p:origin x="-306" y="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73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99" Type="http://schemas.openxmlformats.org/officeDocument/2006/relationships/slide" Target="slides/slide298.xml"/><Relationship Id="rId303" Type="http://schemas.openxmlformats.org/officeDocument/2006/relationships/slide" Target="slides/slide302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324" Type="http://schemas.openxmlformats.org/officeDocument/2006/relationships/slide" Target="slides/slide323.xml"/><Relationship Id="rId345" Type="http://schemas.openxmlformats.org/officeDocument/2006/relationships/slide" Target="slides/slide344.xml"/><Relationship Id="rId366" Type="http://schemas.openxmlformats.org/officeDocument/2006/relationships/slide" Target="slides/slide365.xml"/><Relationship Id="rId170" Type="http://schemas.openxmlformats.org/officeDocument/2006/relationships/slide" Target="slides/slide169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226" Type="http://schemas.openxmlformats.org/officeDocument/2006/relationships/slide" Target="slides/slide225.xml"/><Relationship Id="rId247" Type="http://schemas.openxmlformats.org/officeDocument/2006/relationships/slide" Target="slides/slide246.xml"/><Relationship Id="rId107" Type="http://schemas.openxmlformats.org/officeDocument/2006/relationships/slide" Target="slides/slide106.xml"/><Relationship Id="rId268" Type="http://schemas.openxmlformats.org/officeDocument/2006/relationships/slide" Target="slides/slide267.xml"/><Relationship Id="rId289" Type="http://schemas.openxmlformats.org/officeDocument/2006/relationships/slide" Target="slides/slide288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314" Type="http://schemas.openxmlformats.org/officeDocument/2006/relationships/slide" Target="slides/slide313.xml"/><Relationship Id="rId335" Type="http://schemas.openxmlformats.org/officeDocument/2006/relationships/slide" Target="slides/slide334.xml"/><Relationship Id="rId356" Type="http://schemas.openxmlformats.org/officeDocument/2006/relationships/slide" Target="slides/slide355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16" Type="http://schemas.openxmlformats.org/officeDocument/2006/relationships/slide" Target="slides/slide215.xml"/><Relationship Id="rId237" Type="http://schemas.openxmlformats.org/officeDocument/2006/relationships/slide" Target="slides/slide236.xml"/><Relationship Id="rId258" Type="http://schemas.openxmlformats.org/officeDocument/2006/relationships/slide" Target="slides/slide257.xml"/><Relationship Id="rId279" Type="http://schemas.openxmlformats.org/officeDocument/2006/relationships/slide" Target="slides/slide278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290" Type="http://schemas.openxmlformats.org/officeDocument/2006/relationships/slide" Target="slides/slide289.xml"/><Relationship Id="rId304" Type="http://schemas.openxmlformats.org/officeDocument/2006/relationships/slide" Target="slides/slide303.xml"/><Relationship Id="rId325" Type="http://schemas.openxmlformats.org/officeDocument/2006/relationships/slide" Target="slides/slide324.xml"/><Relationship Id="rId346" Type="http://schemas.openxmlformats.org/officeDocument/2006/relationships/slide" Target="slides/slide345.xml"/><Relationship Id="rId367" Type="http://schemas.openxmlformats.org/officeDocument/2006/relationships/slide" Target="slides/slide366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slide" Target="slides/slide191.xml"/><Relationship Id="rId206" Type="http://schemas.openxmlformats.org/officeDocument/2006/relationships/slide" Target="slides/slide205.xml"/><Relationship Id="rId227" Type="http://schemas.openxmlformats.org/officeDocument/2006/relationships/slide" Target="slides/slide226.xml"/><Relationship Id="rId248" Type="http://schemas.openxmlformats.org/officeDocument/2006/relationships/slide" Target="slides/slide247.xml"/><Relationship Id="rId269" Type="http://schemas.openxmlformats.org/officeDocument/2006/relationships/slide" Target="slides/slide268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280" Type="http://schemas.openxmlformats.org/officeDocument/2006/relationships/slide" Target="slides/slide279.xml"/><Relationship Id="rId315" Type="http://schemas.openxmlformats.org/officeDocument/2006/relationships/slide" Target="slides/slide314.xml"/><Relationship Id="rId336" Type="http://schemas.openxmlformats.org/officeDocument/2006/relationships/slide" Target="slides/slide335.xml"/><Relationship Id="rId357" Type="http://schemas.openxmlformats.org/officeDocument/2006/relationships/slide" Target="slides/slide356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217" Type="http://schemas.openxmlformats.org/officeDocument/2006/relationships/slide" Target="slides/slide216.xml"/><Relationship Id="rId6" Type="http://schemas.openxmlformats.org/officeDocument/2006/relationships/slide" Target="slides/slide5.xml"/><Relationship Id="rId238" Type="http://schemas.openxmlformats.org/officeDocument/2006/relationships/slide" Target="slides/slide237.xml"/><Relationship Id="rId259" Type="http://schemas.openxmlformats.org/officeDocument/2006/relationships/slide" Target="slides/slide258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270" Type="http://schemas.openxmlformats.org/officeDocument/2006/relationships/slide" Target="slides/slide269.xml"/><Relationship Id="rId291" Type="http://schemas.openxmlformats.org/officeDocument/2006/relationships/slide" Target="slides/slide290.xml"/><Relationship Id="rId305" Type="http://schemas.openxmlformats.org/officeDocument/2006/relationships/slide" Target="slides/slide304.xml"/><Relationship Id="rId326" Type="http://schemas.openxmlformats.org/officeDocument/2006/relationships/slide" Target="slides/slide325.xml"/><Relationship Id="rId347" Type="http://schemas.openxmlformats.org/officeDocument/2006/relationships/slide" Target="slides/slide346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368" Type="http://schemas.openxmlformats.org/officeDocument/2006/relationships/notesMaster" Target="notesMasters/notesMaster1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207" Type="http://schemas.openxmlformats.org/officeDocument/2006/relationships/slide" Target="slides/slide206.xml"/><Relationship Id="rId228" Type="http://schemas.openxmlformats.org/officeDocument/2006/relationships/slide" Target="slides/slide227.xml"/><Relationship Id="rId249" Type="http://schemas.openxmlformats.org/officeDocument/2006/relationships/slide" Target="slides/slide248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260" Type="http://schemas.openxmlformats.org/officeDocument/2006/relationships/slide" Target="slides/slide259.xml"/><Relationship Id="rId281" Type="http://schemas.openxmlformats.org/officeDocument/2006/relationships/slide" Target="slides/slide280.xml"/><Relationship Id="rId316" Type="http://schemas.openxmlformats.org/officeDocument/2006/relationships/slide" Target="slides/slide315.xml"/><Relationship Id="rId337" Type="http://schemas.openxmlformats.org/officeDocument/2006/relationships/slide" Target="slides/slide336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358" Type="http://schemas.openxmlformats.org/officeDocument/2006/relationships/slide" Target="slides/slide357.xml"/><Relationship Id="rId7" Type="http://schemas.openxmlformats.org/officeDocument/2006/relationships/slide" Target="slides/slide6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18" Type="http://schemas.openxmlformats.org/officeDocument/2006/relationships/slide" Target="slides/slide217.xml"/><Relationship Id="rId239" Type="http://schemas.openxmlformats.org/officeDocument/2006/relationships/slide" Target="slides/slide238.xml"/><Relationship Id="rId250" Type="http://schemas.openxmlformats.org/officeDocument/2006/relationships/slide" Target="slides/slide249.xml"/><Relationship Id="rId271" Type="http://schemas.openxmlformats.org/officeDocument/2006/relationships/slide" Target="slides/slide270.xml"/><Relationship Id="rId292" Type="http://schemas.openxmlformats.org/officeDocument/2006/relationships/slide" Target="slides/slide291.xml"/><Relationship Id="rId306" Type="http://schemas.openxmlformats.org/officeDocument/2006/relationships/slide" Target="slides/slide305.xml"/><Relationship Id="rId24" Type="http://schemas.openxmlformats.org/officeDocument/2006/relationships/slide" Target="slides/slide23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31" Type="http://schemas.openxmlformats.org/officeDocument/2006/relationships/slide" Target="slides/slide130.xml"/><Relationship Id="rId327" Type="http://schemas.openxmlformats.org/officeDocument/2006/relationships/slide" Target="slides/slide326.xml"/><Relationship Id="rId348" Type="http://schemas.openxmlformats.org/officeDocument/2006/relationships/slide" Target="slides/slide347.xml"/><Relationship Id="rId369" Type="http://schemas.openxmlformats.org/officeDocument/2006/relationships/presProps" Target="presProps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208" Type="http://schemas.openxmlformats.org/officeDocument/2006/relationships/slide" Target="slides/slide207.xml"/><Relationship Id="rId229" Type="http://schemas.openxmlformats.org/officeDocument/2006/relationships/slide" Target="slides/slide228.xml"/><Relationship Id="rId240" Type="http://schemas.openxmlformats.org/officeDocument/2006/relationships/slide" Target="slides/slide239.xml"/><Relationship Id="rId261" Type="http://schemas.openxmlformats.org/officeDocument/2006/relationships/slide" Target="slides/slide260.xml"/><Relationship Id="rId14" Type="http://schemas.openxmlformats.org/officeDocument/2006/relationships/slide" Target="slides/slide13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282" Type="http://schemas.openxmlformats.org/officeDocument/2006/relationships/slide" Target="slides/slide281.xml"/><Relationship Id="rId317" Type="http://schemas.openxmlformats.org/officeDocument/2006/relationships/slide" Target="slides/slide316.xml"/><Relationship Id="rId338" Type="http://schemas.openxmlformats.org/officeDocument/2006/relationships/slide" Target="slides/slide337.xml"/><Relationship Id="rId359" Type="http://schemas.openxmlformats.org/officeDocument/2006/relationships/slide" Target="slides/slide358.xml"/><Relationship Id="rId8" Type="http://schemas.openxmlformats.org/officeDocument/2006/relationships/slide" Target="slides/slide7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219" Type="http://schemas.openxmlformats.org/officeDocument/2006/relationships/slide" Target="slides/slide218.xml"/><Relationship Id="rId370" Type="http://schemas.openxmlformats.org/officeDocument/2006/relationships/viewProps" Target="viewProps.xml"/><Relationship Id="rId230" Type="http://schemas.openxmlformats.org/officeDocument/2006/relationships/slide" Target="slides/slide229.xml"/><Relationship Id="rId251" Type="http://schemas.openxmlformats.org/officeDocument/2006/relationships/slide" Target="slides/slide250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72" Type="http://schemas.openxmlformats.org/officeDocument/2006/relationships/slide" Target="slides/slide271.xml"/><Relationship Id="rId293" Type="http://schemas.openxmlformats.org/officeDocument/2006/relationships/slide" Target="slides/slide292.xml"/><Relationship Id="rId307" Type="http://schemas.openxmlformats.org/officeDocument/2006/relationships/slide" Target="slides/slide306.xml"/><Relationship Id="rId328" Type="http://schemas.openxmlformats.org/officeDocument/2006/relationships/slide" Target="slides/slide327.xml"/><Relationship Id="rId349" Type="http://schemas.openxmlformats.org/officeDocument/2006/relationships/slide" Target="slides/slide348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360" Type="http://schemas.openxmlformats.org/officeDocument/2006/relationships/slide" Target="slides/slide359.xml"/><Relationship Id="rId220" Type="http://schemas.openxmlformats.org/officeDocument/2006/relationships/slide" Target="slides/slide219.xml"/><Relationship Id="rId241" Type="http://schemas.openxmlformats.org/officeDocument/2006/relationships/slide" Target="slides/slide24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262" Type="http://schemas.openxmlformats.org/officeDocument/2006/relationships/slide" Target="slides/slide261.xml"/><Relationship Id="rId283" Type="http://schemas.openxmlformats.org/officeDocument/2006/relationships/slide" Target="slides/slide282.xml"/><Relationship Id="rId318" Type="http://schemas.openxmlformats.org/officeDocument/2006/relationships/slide" Target="slides/slide317.xml"/><Relationship Id="rId339" Type="http://schemas.openxmlformats.org/officeDocument/2006/relationships/slide" Target="slides/slide338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slide" Target="slides/slide184.xml"/><Relationship Id="rId334" Type="http://schemas.openxmlformats.org/officeDocument/2006/relationships/slide" Target="slides/slide333.xml"/><Relationship Id="rId350" Type="http://schemas.openxmlformats.org/officeDocument/2006/relationships/slide" Target="slides/slide349.xml"/><Relationship Id="rId355" Type="http://schemas.openxmlformats.org/officeDocument/2006/relationships/slide" Target="slides/slide354.xml"/><Relationship Id="rId37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10" Type="http://schemas.openxmlformats.org/officeDocument/2006/relationships/slide" Target="slides/slide209.xml"/><Relationship Id="rId215" Type="http://schemas.openxmlformats.org/officeDocument/2006/relationships/slide" Target="slides/slide214.xml"/><Relationship Id="rId236" Type="http://schemas.openxmlformats.org/officeDocument/2006/relationships/slide" Target="slides/slide235.xml"/><Relationship Id="rId257" Type="http://schemas.openxmlformats.org/officeDocument/2006/relationships/slide" Target="slides/slide256.xml"/><Relationship Id="rId278" Type="http://schemas.openxmlformats.org/officeDocument/2006/relationships/slide" Target="slides/slide277.xml"/><Relationship Id="rId26" Type="http://schemas.openxmlformats.org/officeDocument/2006/relationships/slide" Target="slides/slide25.xml"/><Relationship Id="rId231" Type="http://schemas.openxmlformats.org/officeDocument/2006/relationships/slide" Target="slides/slide230.xml"/><Relationship Id="rId252" Type="http://schemas.openxmlformats.org/officeDocument/2006/relationships/slide" Target="slides/slide251.xml"/><Relationship Id="rId273" Type="http://schemas.openxmlformats.org/officeDocument/2006/relationships/slide" Target="slides/slide272.xml"/><Relationship Id="rId294" Type="http://schemas.openxmlformats.org/officeDocument/2006/relationships/slide" Target="slides/slide293.xml"/><Relationship Id="rId308" Type="http://schemas.openxmlformats.org/officeDocument/2006/relationships/slide" Target="slides/slide307.xml"/><Relationship Id="rId329" Type="http://schemas.openxmlformats.org/officeDocument/2006/relationships/slide" Target="slides/slide328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340" Type="http://schemas.openxmlformats.org/officeDocument/2006/relationships/slide" Target="slides/slide339.xml"/><Relationship Id="rId361" Type="http://schemas.openxmlformats.org/officeDocument/2006/relationships/slide" Target="slides/slide360.xml"/><Relationship Id="rId196" Type="http://schemas.openxmlformats.org/officeDocument/2006/relationships/slide" Target="slides/slide195.xml"/><Relationship Id="rId200" Type="http://schemas.openxmlformats.org/officeDocument/2006/relationships/slide" Target="slides/slide199.xml"/><Relationship Id="rId16" Type="http://schemas.openxmlformats.org/officeDocument/2006/relationships/slide" Target="slides/slide15.xml"/><Relationship Id="rId221" Type="http://schemas.openxmlformats.org/officeDocument/2006/relationships/slide" Target="slides/slide220.xml"/><Relationship Id="rId242" Type="http://schemas.openxmlformats.org/officeDocument/2006/relationships/slide" Target="slides/slide241.xml"/><Relationship Id="rId263" Type="http://schemas.openxmlformats.org/officeDocument/2006/relationships/slide" Target="slides/slide262.xml"/><Relationship Id="rId284" Type="http://schemas.openxmlformats.org/officeDocument/2006/relationships/slide" Target="slides/slide283.xml"/><Relationship Id="rId319" Type="http://schemas.openxmlformats.org/officeDocument/2006/relationships/slide" Target="slides/slide318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330" Type="http://schemas.openxmlformats.org/officeDocument/2006/relationships/slide" Target="slides/slide329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351" Type="http://schemas.openxmlformats.org/officeDocument/2006/relationships/slide" Target="slides/slide350.xml"/><Relationship Id="rId372" Type="http://schemas.openxmlformats.org/officeDocument/2006/relationships/tableStyles" Target="tableStyles.xml"/><Relationship Id="rId211" Type="http://schemas.openxmlformats.org/officeDocument/2006/relationships/slide" Target="slides/slide210.xml"/><Relationship Id="rId232" Type="http://schemas.openxmlformats.org/officeDocument/2006/relationships/slide" Target="slides/slide231.xml"/><Relationship Id="rId253" Type="http://schemas.openxmlformats.org/officeDocument/2006/relationships/slide" Target="slides/slide252.xml"/><Relationship Id="rId274" Type="http://schemas.openxmlformats.org/officeDocument/2006/relationships/slide" Target="slides/slide273.xml"/><Relationship Id="rId295" Type="http://schemas.openxmlformats.org/officeDocument/2006/relationships/slide" Target="slides/slide294.xml"/><Relationship Id="rId309" Type="http://schemas.openxmlformats.org/officeDocument/2006/relationships/slide" Target="slides/slide308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320" Type="http://schemas.openxmlformats.org/officeDocument/2006/relationships/slide" Target="slides/slide319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slide" Target="slides/slide196.xml"/><Relationship Id="rId341" Type="http://schemas.openxmlformats.org/officeDocument/2006/relationships/slide" Target="slides/slide340.xml"/><Relationship Id="rId362" Type="http://schemas.openxmlformats.org/officeDocument/2006/relationships/slide" Target="slides/slide361.xml"/><Relationship Id="rId201" Type="http://schemas.openxmlformats.org/officeDocument/2006/relationships/slide" Target="slides/slide200.xml"/><Relationship Id="rId222" Type="http://schemas.openxmlformats.org/officeDocument/2006/relationships/slide" Target="slides/slide221.xml"/><Relationship Id="rId243" Type="http://schemas.openxmlformats.org/officeDocument/2006/relationships/slide" Target="slides/slide242.xml"/><Relationship Id="rId264" Type="http://schemas.openxmlformats.org/officeDocument/2006/relationships/slide" Target="slides/slide263.xml"/><Relationship Id="rId285" Type="http://schemas.openxmlformats.org/officeDocument/2006/relationships/slide" Target="slides/slide284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310" Type="http://schemas.openxmlformats.org/officeDocument/2006/relationships/slide" Target="slides/slide309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331" Type="http://schemas.openxmlformats.org/officeDocument/2006/relationships/slide" Target="slides/slide330.xml"/><Relationship Id="rId352" Type="http://schemas.openxmlformats.org/officeDocument/2006/relationships/slide" Target="slides/slide351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211.xml"/><Relationship Id="rId233" Type="http://schemas.openxmlformats.org/officeDocument/2006/relationships/slide" Target="slides/slide232.xml"/><Relationship Id="rId254" Type="http://schemas.openxmlformats.org/officeDocument/2006/relationships/slide" Target="slides/slide253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275" Type="http://schemas.openxmlformats.org/officeDocument/2006/relationships/slide" Target="slides/slide274.xml"/><Relationship Id="rId296" Type="http://schemas.openxmlformats.org/officeDocument/2006/relationships/slide" Target="slides/slide295.xml"/><Relationship Id="rId300" Type="http://schemas.openxmlformats.org/officeDocument/2006/relationships/slide" Target="slides/slide299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321" Type="http://schemas.openxmlformats.org/officeDocument/2006/relationships/slide" Target="slides/slide320.xml"/><Relationship Id="rId342" Type="http://schemas.openxmlformats.org/officeDocument/2006/relationships/slide" Target="slides/slide341.xml"/><Relationship Id="rId363" Type="http://schemas.openxmlformats.org/officeDocument/2006/relationships/slide" Target="slides/slide362.xml"/><Relationship Id="rId202" Type="http://schemas.openxmlformats.org/officeDocument/2006/relationships/slide" Target="slides/slide201.xml"/><Relationship Id="rId223" Type="http://schemas.openxmlformats.org/officeDocument/2006/relationships/slide" Target="slides/slide222.xml"/><Relationship Id="rId244" Type="http://schemas.openxmlformats.org/officeDocument/2006/relationships/slide" Target="slides/slide243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265" Type="http://schemas.openxmlformats.org/officeDocument/2006/relationships/slide" Target="slides/slide264.xml"/><Relationship Id="rId286" Type="http://schemas.openxmlformats.org/officeDocument/2006/relationships/slide" Target="slides/slide285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311" Type="http://schemas.openxmlformats.org/officeDocument/2006/relationships/slide" Target="slides/slide310.xml"/><Relationship Id="rId332" Type="http://schemas.openxmlformats.org/officeDocument/2006/relationships/slide" Target="slides/slide331.xml"/><Relationship Id="rId353" Type="http://schemas.openxmlformats.org/officeDocument/2006/relationships/slide" Target="slides/slide352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13" Type="http://schemas.openxmlformats.org/officeDocument/2006/relationships/slide" Target="slides/slide212.xml"/><Relationship Id="rId234" Type="http://schemas.openxmlformats.org/officeDocument/2006/relationships/slide" Target="slides/slide233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55" Type="http://schemas.openxmlformats.org/officeDocument/2006/relationships/slide" Target="slides/slide254.xml"/><Relationship Id="rId276" Type="http://schemas.openxmlformats.org/officeDocument/2006/relationships/slide" Target="slides/slide275.xml"/><Relationship Id="rId297" Type="http://schemas.openxmlformats.org/officeDocument/2006/relationships/slide" Target="slides/slide296.xml"/><Relationship Id="rId40" Type="http://schemas.openxmlformats.org/officeDocument/2006/relationships/slide" Target="slides/slide39.xml"/><Relationship Id="rId115" Type="http://schemas.openxmlformats.org/officeDocument/2006/relationships/slide" Target="slides/slide114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301" Type="http://schemas.openxmlformats.org/officeDocument/2006/relationships/slide" Target="slides/slide300.xml"/><Relationship Id="rId322" Type="http://schemas.openxmlformats.org/officeDocument/2006/relationships/slide" Target="slides/slide321.xml"/><Relationship Id="rId343" Type="http://schemas.openxmlformats.org/officeDocument/2006/relationships/slide" Target="slides/slide342.xml"/><Relationship Id="rId364" Type="http://schemas.openxmlformats.org/officeDocument/2006/relationships/slide" Target="slides/slide363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19" Type="http://schemas.openxmlformats.org/officeDocument/2006/relationships/slide" Target="slides/slide18.xml"/><Relationship Id="rId224" Type="http://schemas.openxmlformats.org/officeDocument/2006/relationships/slide" Target="slides/slide223.xml"/><Relationship Id="rId245" Type="http://schemas.openxmlformats.org/officeDocument/2006/relationships/slide" Target="slides/slide244.xml"/><Relationship Id="rId266" Type="http://schemas.openxmlformats.org/officeDocument/2006/relationships/slide" Target="slides/slide265.xml"/><Relationship Id="rId287" Type="http://schemas.openxmlformats.org/officeDocument/2006/relationships/slide" Target="slides/slide286.xml"/><Relationship Id="rId30" Type="http://schemas.openxmlformats.org/officeDocument/2006/relationships/slide" Target="slides/slide2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312" Type="http://schemas.openxmlformats.org/officeDocument/2006/relationships/slide" Target="slides/slide311.xml"/><Relationship Id="rId333" Type="http://schemas.openxmlformats.org/officeDocument/2006/relationships/slide" Target="slides/slide332.xml"/><Relationship Id="rId354" Type="http://schemas.openxmlformats.org/officeDocument/2006/relationships/slide" Target="slides/slide353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189" Type="http://schemas.openxmlformats.org/officeDocument/2006/relationships/slide" Target="slides/slide188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235" Type="http://schemas.openxmlformats.org/officeDocument/2006/relationships/slide" Target="slides/slide234.xml"/><Relationship Id="rId256" Type="http://schemas.openxmlformats.org/officeDocument/2006/relationships/slide" Target="slides/slide255.xml"/><Relationship Id="rId277" Type="http://schemas.openxmlformats.org/officeDocument/2006/relationships/slide" Target="slides/slide276.xml"/><Relationship Id="rId298" Type="http://schemas.openxmlformats.org/officeDocument/2006/relationships/slide" Target="slides/slide297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302" Type="http://schemas.openxmlformats.org/officeDocument/2006/relationships/slide" Target="slides/slide301.xml"/><Relationship Id="rId323" Type="http://schemas.openxmlformats.org/officeDocument/2006/relationships/slide" Target="slides/slide322.xml"/><Relationship Id="rId344" Type="http://schemas.openxmlformats.org/officeDocument/2006/relationships/slide" Target="slides/slide34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179" Type="http://schemas.openxmlformats.org/officeDocument/2006/relationships/slide" Target="slides/slide178.xml"/><Relationship Id="rId365" Type="http://schemas.openxmlformats.org/officeDocument/2006/relationships/slide" Target="slides/slide364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5" Type="http://schemas.openxmlformats.org/officeDocument/2006/relationships/slide" Target="slides/slide224.xml"/><Relationship Id="rId246" Type="http://schemas.openxmlformats.org/officeDocument/2006/relationships/slide" Target="slides/slide245.xml"/><Relationship Id="rId267" Type="http://schemas.openxmlformats.org/officeDocument/2006/relationships/slide" Target="slides/slide266.xml"/><Relationship Id="rId288" Type="http://schemas.openxmlformats.org/officeDocument/2006/relationships/slide" Target="slides/slide287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313" Type="http://schemas.openxmlformats.org/officeDocument/2006/relationships/slide" Target="slides/slide3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914E5549-1E46-4F51-87C3-EA567FDC399B}" type="datetimeFigureOut">
              <a:rPr lang="he-IL" smtClean="0"/>
              <a:t>כ'/סיון/תשע"ג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D9CE25D-4CCC-4F19-94FC-EDE41CE87B9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83508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9CE25D-4CCC-4F19-94FC-EDE41CE87B9D}" type="slidenum">
              <a:rPr lang="he-IL" smtClean="0"/>
              <a:t>24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714667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9CE25D-4CCC-4F19-94FC-EDE41CE87B9D}" type="slidenum">
              <a:rPr lang="he-IL" smtClean="0"/>
              <a:t>97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714667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9CE25D-4CCC-4F19-94FC-EDE41CE87B9D}" type="slidenum">
              <a:rPr lang="he-IL" smtClean="0"/>
              <a:t>208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714667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9CE25D-4CCC-4F19-94FC-EDE41CE87B9D}" type="slidenum">
              <a:rPr lang="he-IL" smtClean="0"/>
              <a:t>281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71466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כ'/סיון/תשע"ג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כ'/סיון/תשע"ג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כ'/סיון/תשע"ג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ציור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t>כ'/סיון/תשע"ג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/>
              <a:t>כ'/סיון/תשע"ג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2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dirty="0" smtClean="0"/>
              <a:t>משחק – פירות וירקות</a:t>
            </a:r>
            <a:endParaRPr lang="he-IL" dirty="0"/>
          </a:p>
        </p:txBody>
      </p:sp>
      <p:sp>
        <p:nvSpPr>
          <p:cNvPr id="8" name="מלבן 7"/>
          <p:cNvSpPr/>
          <p:nvPr/>
        </p:nvSpPr>
        <p:spPr>
          <a:xfrm>
            <a:off x="323528" y="1772816"/>
            <a:ext cx="7632848" cy="15841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dirty="0" smtClean="0"/>
              <a:t>כדי לעבור לשקופית הבאה יש ללחוץ על הרקע הלבן הריק </a:t>
            </a:r>
            <a:endParaRPr lang="he-IL" sz="3600" dirty="0"/>
          </a:p>
        </p:txBody>
      </p:sp>
      <p:sp>
        <p:nvSpPr>
          <p:cNvPr id="9" name="מלבן מעוגל 8"/>
          <p:cNvSpPr/>
          <p:nvPr/>
        </p:nvSpPr>
        <p:spPr>
          <a:xfrm>
            <a:off x="349003" y="3573016"/>
            <a:ext cx="7632848" cy="14032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200" dirty="0" smtClean="0"/>
              <a:t>התשובה מתקבלת על-ידי הלחיצה על המילה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he-IL" sz="3200" dirty="0" smtClean="0"/>
              <a:t>[הקובייה הכחולה] </a:t>
            </a:r>
            <a:endParaRPr lang="he-IL" sz="3200" dirty="0"/>
          </a:p>
        </p:txBody>
      </p:sp>
      <p:sp>
        <p:nvSpPr>
          <p:cNvPr id="10" name="מלבן 9"/>
          <p:cNvSpPr/>
          <p:nvPr/>
        </p:nvSpPr>
        <p:spPr>
          <a:xfrm>
            <a:off x="467544" y="5373216"/>
            <a:ext cx="7488832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he-IL" sz="3200" dirty="0" smtClean="0"/>
              <a:t>כדי להשתמש בשקופיות כמשחק, יש ללחוץ הגביע הקטן הנמצא בצד שמאל בתחתית הדף</a:t>
            </a:r>
            <a:endParaRPr lang="he-IL" sz="3200" dirty="0"/>
          </a:p>
        </p:txBody>
      </p:sp>
    </p:spTree>
    <p:extLst>
      <p:ext uri="{BB962C8B-B14F-4D97-AF65-F5344CB8AC3E}">
        <p14:creationId xmlns:p14="http://schemas.microsoft.com/office/powerpoint/2010/main" val="3252236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באַר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691680" y="2240868"/>
            <a:ext cx="2232248" cy="13681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113076"/>
            <a:ext cx="331236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799692" y="4077072"/>
            <a:ext cx="2016224" cy="1188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204864"/>
            <a:ext cx="3312368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034414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אַרבעסן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עדשים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באָבע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גרײַפּפֿרוכטן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אשכוליות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/>
              <a:t>באַטאַטע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באַנאַנעס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עגבניות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ציבעלע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שזיף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מערן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אבטיחים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פּאַסטערנאַק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300221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תאנה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איילבירטן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זיתים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גאָרטנוואַרג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פירות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19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ירקות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086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בלומענקרויט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0162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בלומענקרייטער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סעלער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כרפס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</a:t>
            </a:r>
            <a:r>
              <a:rPr lang="he-IL" dirty="0"/>
              <a:t> </a:t>
            </a:r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פּאָרע-ציבעלעך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אַרום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קווי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לוף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אבוקדו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ציטרין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צנון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ציטרינס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לימונים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קישואים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69735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לימאָנאַד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תפוח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376925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ברוקווע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זית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לפת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643210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באַר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691680" y="2240868"/>
            <a:ext cx="2232248" cy="13681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113076"/>
            <a:ext cx="331236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799692" y="4077072"/>
            <a:ext cx="2016224" cy="1188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204864"/>
            <a:ext cx="3312368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015821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אַרבעסן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עדשים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534669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באָבע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66924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גרײַפּפֿרוכטן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אשכוליות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01713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/>
              <a:t>באַטאַטע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109428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באַנאַנעס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עגבניות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096183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ציבעלע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שזיף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728685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מערן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אבטיחים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059541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פּאַסטערנאַק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300221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תאנה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64347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איילבירטן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זיתים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240676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גאָרטנוואַרג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פירות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19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ירקות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570099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713643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779674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בלומענקרויט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0162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659942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בלומענקרייטער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009985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סעלער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כרפס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73390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</a:t>
            </a:r>
            <a:r>
              <a:rPr lang="he-IL" dirty="0"/>
              <a:t> </a:t>
            </a:r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117026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פּאָרע-ציבעלעך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664438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אַרום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קווי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לוף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0987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אבוקדו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861441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21002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באַר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691680" y="2240868"/>
            <a:ext cx="2232248" cy="13681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113076"/>
            <a:ext cx="331236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799692" y="4077072"/>
            <a:ext cx="2016224" cy="1188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204864"/>
            <a:ext cx="3312368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015821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אַרבעסן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עדשים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534669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באָבע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66924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גרײַפּפֿרוכטן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אשכוליות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01713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/>
              <a:t>באַטאַטע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109428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באַנאַנעס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עגבניות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096183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ציבעלע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שזיף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728685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מערן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אבטיחים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059541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פּאַסטערנאַק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300221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תאנה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64347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איילבירטן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זיתים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240676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גאָרטנוואַרג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פירות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19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ירקות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570099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713643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779674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בלומענקרויט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0162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659942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בלומענקרייטער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009985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סעלער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כרפס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73390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</a:t>
            </a:r>
            <a:r>
              <a:rPr lang="he-IL" dirty="0"/>
              <a:t> </a:t>
            </a:r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117026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פּאָרע-ציבעלעך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664438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אַרום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קווי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לוף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0987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אבוקדו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861441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21002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אוגערקע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חסה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מלפפון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90807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אוגערקעס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611431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בוריק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745655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בוריקעס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שזיפים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598621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טאָמאַט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אפרסק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err="1" smtClean="0"/>
              <a:t>עגבניה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985456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טאָמאַטן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עגבניות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775364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באַר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691680" y="2240868"/>
            <a:ext cx="2232248" cy="13681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113076"/>
            <a:ext cx="331236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799692" y="4077072"/>
            <a:ext cx="2016224" cy="1188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204864"/>
            <a:ext cx="3312368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14169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אַרבעסן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עדשים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595160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באָבע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276262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גרײַפּפֿרוכטן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אשכוליות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784071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/>
              <a:t>באַטאַטע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542246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באַנאַנעס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עגבניות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795853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ציבעלע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שזיף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4428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מערן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אבטיחים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894995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פּאַסטערנאַק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300221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תאנה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950393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איילבירטן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זיתים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895655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גאָרטנוואַרג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פירות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19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ירקות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444563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91559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6116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בלומענקרויט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0162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259125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בלומענקרייטער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34543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סעלער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כרפס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268800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</a:t>
            </a:r>
            <a:r>
              <a:rPr lang="he-IL" dirty="0"/>
              <a:t> </a:t>
            </a:r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184570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פּאָרע-ציבעלעך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910949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אַרום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קווי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לוף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583689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אבוקדו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828115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438335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ציטרין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צנון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590891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ציטרינס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לימונים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קישואים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095539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לימאָנאַד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תפוח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964569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ברוקווע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זית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לפת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243942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באַר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691680" y="2240868"/>
            <a:ext cx="2232248" cy="13681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113076"/>
            <a:ext cx="331236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799692" y="4077072"/>
            <a:ext cx="2016224" cy="1188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204864"/>
            <a:ext cx="3312368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136265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אַרבעסן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עדשים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730191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באָבע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59015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גרײַפּפֿרוכטן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אשכוליות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859996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/>
              <a:t>באַטאַטע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674606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באַנאַנעס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עגבניות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157997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ציבעלע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שזיף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505000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מערן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אבטיחים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57396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פּאַסטערנאַק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300221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תאנה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71260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איילבירטן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זיתים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019594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גאָרטנוואַרג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פירות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19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ירקות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934446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982074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414368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בלומענקרויט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0162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81589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בלומענקרייטער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42092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סעלער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כרפס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406642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</a:t>
            </a:r>
            <a:r>
              <a:rPr lang="he-IL" dirty="0"/>
              <a:t> </a:t>
            </a:r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272323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פּאָרע-ציבעלעך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1433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אַרום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קווי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לוף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56461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אבוקדו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752091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131513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באַר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691680" y="2240868"/>
            <a:ext cx="2232248" cy="13681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113076"/>
            <a:ext cx="331236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799692" y="4077072"/>
            <a:ext cx="2016224" cy="1188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204864"/>
            <a:ext cx="3312368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84497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אַרבעסן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עדשים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922172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באָבע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704394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גרײַפּפֿרוכטן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אשכוליות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89126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/>
              <a:t>באַטאַטע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43781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באַנאַנעס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עגבניות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191312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ציבעלע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שזיף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64779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מערן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אבטיחים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00000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פּאַסטערנאַק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300221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תאנה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705451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איילבירטן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זיתים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700212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גאָרטנוואַרג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פירות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19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ירקות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412437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699404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831411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בלומענקרויט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0162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953576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בלומענקרייטער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291949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סעלער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כרפס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824728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</a:t>
            </a:r>
            <a:r>
              <a:rPr lang="he-IL" dirty="0"/>
              <a:t> </a:t>
            </a:r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322754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פּאָרע-ציבעלעך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021381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אַרום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קווי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לוף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68466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אבוקדו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93545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454998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אוגערקע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חסה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מלפפון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092117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אוגערקעס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781986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בוריק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940176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בוריקעס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שזיפים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245281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טאָמאַט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אפרסק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err="1" smtClean="0"/>
              <a:t>עגבניה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713319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טרויב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30769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טרויבן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אפרסקים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454857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ווייַנטרויב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גמבה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394718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ווייַנטרויבן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376925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שוואָם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643210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שוואָמען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אנונות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90807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מאַלינע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פטל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שמיר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611431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מאַלינעס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פטלים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צימוקים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745655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פּעטרישקע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4984417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פטרוזיליה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כוסברה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598621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ראָזשינקע</a:t>
            </a:r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תמר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צימוק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985456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ראָזשינקעס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צימוקים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תותים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775364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קוסע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פלפל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קישוא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30769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קוסעס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קישואים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שקדים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454857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קוסעלע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קישוא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פלפלים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394718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קוסעלעך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קישואים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אוכמניות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376925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קנאָבל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שום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643210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פֿלוים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שזיף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90807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/>
              <a:t>די</a:t>
            </a:r>
            <a:r>
              <a:rPr lang="he-IL" dirty="0" smtClean="0"/>
              <a:t> </a:t>
            </a:r>
            <a:r>
              <a:rPr lang="he-IL" dirty="0" err="1" smtClean="0"/>
              <a:t>פֿלוימען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שזיפים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611431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מאַנדל</a:t>
            </a:r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שקד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לימון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745655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מאַנדלען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שקדים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598621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קאָפּער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שמיר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985456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טרוסקאַווקע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פול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775364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טרוסקאַווקעס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תותים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30769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טייטל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תמר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ברוקולי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454857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טייטלען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תמרים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חצילים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394718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אָראַנדזש-דזשוס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תפוזים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עגבניות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376925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פּאָמעראַנצן-זאַפֿט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תפוחים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643210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מעראַנצן-זאַפֿט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שזיפים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90807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פּאָמעראַנץ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611431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פּאָמעראַנצן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745655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מאַראַנץ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598621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מאַראַנצן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אפרסקים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985456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עפֿלזאַפֿט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תפוחים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בננות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775364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עפּל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307693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עפּעלע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 קטן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 קטן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454857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עפּעלעך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תפוחים קטנים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עגבניות קטנות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394718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בולבע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 אדמה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376925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בולבעס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תפוחי אדמה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643210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קאַרטאָפֿל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 אדמה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90807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באַר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691680" y="2240868"/>
            <a:ext cx="2232248" cy="13681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113076"/>
            <a:ext cx="331236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799692" y="4077072"/>
            <a:ext cx="2016224" cy="1188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204864"/>
            <a:ext cx="3312368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70529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אַרבעסן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עדשים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958822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באָבע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707264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גרײַפּפֿרוכטן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אשכוליות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538777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/>
              <a:t>באַטאַטע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47889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באַנאַנעס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עגבניות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728131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ציבעלע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שזיף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3804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מערן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אבטיחים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215675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פּאַסטערנאַק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300221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תאנה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804217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איילבירטן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זיתים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095870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גאָרטנוואַרג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פירות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19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ירקות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575272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406536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714241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בלומענקרויט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0162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635904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בלומענקרייטער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22848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סעלער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כרפס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217209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</a:t>
            </a:r>
            <a:r>
              <a:rPr lang="he-IL" dirty="0"/>
              <a:t> </a:t>
            </a:r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151021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פּאָרע-ציבעלעך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008027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אַרום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קווי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לוף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409717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אבוקדו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65449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893176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ציטרין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צנון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90773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ציטרינס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לימונים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קישואים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693294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לימאָנאַד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תפוח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346822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ברוקווע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זית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לפת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543683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באַר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691680" y="2240868"/>
            <a:ext cx="2232248" cy="13681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113076"/>
            <a:ext cx="331236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799692" y="4077072"/>
            <a:ext cx="2016224" cy="1188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204864"/>
            <a:ext cx="3312368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907085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אַרבעסן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עדשים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503466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באָבע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12508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גרײַפּפֿרוכטן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אשכוליות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98142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/>
              <a:t>באַטאַטע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310950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באַנאַנעס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עגבניות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154172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ציבעלע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שזיף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715285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מערן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אבטיחים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365649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פּאַסטערנאַק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300221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תאנה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051882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איילבירטן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זיתים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348509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גאָרטנוואַרג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פירות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19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ירקות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821175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350032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854479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בלומענקרויט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0162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536919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בלומענקרייטער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66396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סעלער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כרפס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488324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</a:t>
            </a:r>
            <a:r>
              <a:rPr lang="he-IL" dirty="0"/>
              <a:t> </a:t>
            </a:r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592292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פּאָרע-ציבעלעך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03944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אַרום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קווי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לוף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916747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אבוקדו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675219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860165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באַר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691680" y="2240868"/>
            <a:ext cx="2232248" cy="13681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113076"/>
            <a:ext cx="331236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799692" y="4077072"/>
            <a:ext cx="2016224" cy="1188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204864"/>
            <a:ext cx="3312368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232337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אַרבעסן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עדשים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70110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באָבע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721889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גרײַפּפֿרוכטן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אשכוליות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41390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/>
              <a:t>באַטאַטע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67368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באַנאַנעס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עגבניות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205060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ציבעלע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שזיף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26576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מערן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אבטיחים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05324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פּאַסטערנאַק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300221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תאנה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59439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איילבירטן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זיתים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126998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גאָרטנוואַרג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פירות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19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ירקות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285151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585380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85670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בלומענקרויט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0162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17810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בלומענקרייטער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408626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סעלער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כרפס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065362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</a:t>
            </a:r>
            <a:r>
              <a:rPr lang="he-IL" dirty="0"/>
              <a:t> </a:t>
            </a:r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451196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פּאָרע-ציבעלעך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847093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אַרום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קווי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לוף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47061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אבוקדו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131211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822775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אוגערקע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חסה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מלפפון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593001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אוגערקעס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717443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בוריק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201650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בוריקעס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שזיפים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017163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טאָמאַט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אפרסק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err="1" smtClean="0"/>
              <a:t>עגבניה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161323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טאָמאַטן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עגבניות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00116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באַר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691680" y="2240868"/>
            <a:ext cx="2232248" cy="13681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113076"/>
            <a:ext cx="331236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799692" y="4077072"/>
            <a:ext cx="2016224" cy="1188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204864"/>
            <a:ext cx="3312368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297396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אַרבעסן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עדשים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96248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באָבע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554569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גרײַפּפֿרוכטן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אשכוליות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723928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/>
              <a:t>באַטאַטע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859986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באַנאַנעס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עגבניות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455888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ציבעלע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שזיף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488256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מערן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אבטיחים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8605500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פּאַסטערנאַק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300221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תאנה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655785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איילבירטן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זיתים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76564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גאָרטנוואַרג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פירות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19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ירקות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715805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172212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742632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בלומענקרויט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0162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723902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בלומענקרייטער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68544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סעלער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כרפס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73466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</a:t>
            </a:r>
            <a:r>
              <a:rPr lang="he-IL" dirty="0"/>
              <a:t> </a:t>
            </a:r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82166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פּאָרע-ציבעלעך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50637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אַרום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קווי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לוף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58873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אבוקדו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66887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126648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ציטרין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צנון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91057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ציטרינס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לימונים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קישואים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063388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לימאָנאַד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תפוח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122305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ברוקווע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זית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לפת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163343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באַר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691680" y="2240868"/>
            <a:ext cx="2232248" cy="13681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113076"/>
            <a:ext cx="331236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799692" y="4077072"/>
            <a:ext cx="2016224" cy="1188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204864"/>
            <a:ext cx="3312368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851260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אַרבעסן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עדשים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070171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באָבע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908212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גרײַפּפֿרוכטן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אשכוליות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734283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/>
              <a:t>באַטאַטע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203246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באַנאַנעס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עגבניות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363159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ציבעלע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שזיף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457663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מערן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אבטיחים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831061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פּאַסטערנאַק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300221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תאנה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564948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איילבירטן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זיתים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978221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גאָרטנוואַרג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פירות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19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ירקות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798869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799454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951068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בלומענקרויט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0162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496154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בלומענקרייטער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90092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2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סעלער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כרפס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31540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</a:t>
            </a:r>
            <a:r>
              <a:rPr lang="he-IL" dirty="0"/>
              <a:t> </a:t>
            </a:r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38560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פּאָרע-ציבעלעך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206385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אַרום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קווי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לוף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392826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אבוקדו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728249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782513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באַר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691680" y="2240868"/>
            <a:ext cx="2232248" cy="13681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113076"/>
            <a:ext cx="3312368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799692" y="4077072"/>
            <a:ext cx="2016224" cy="1188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204864"/>
            <a:ext cx="3312368" cy="14401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792495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אַרבעסן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עדשים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 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94230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באָבע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53235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גרײַפּפֿרוכטן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אשכוליות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251725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/>
              <a:t>באַטאַטע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154511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באַנאַנעס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עגבניות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19367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ציבעלע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שזיף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444551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מערן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אבטיחים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704196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פּאַסטערנאַק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300221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תאנה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126993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איילבירטן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זיתים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578699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גאָרטנוואַרג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293096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פירות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293096"/>
            <a:ext cx="1702582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19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ירקות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59169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/>
              <a:t>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31307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84764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בלומענקרויט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0162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בטטות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043851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בלומענקרייטער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גזרים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7952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סעלער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כרפס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אפונה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613668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</a:t>
            </a:r>
            <a:r>
              <a:rPr lang="he-IL" dirty="0"/>
              <a:t> </a:t>
            </a:r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93957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פּאָרע-ציבעלעך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כרשות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343047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אַרום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קווי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לוף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384177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אבוקדו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733160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לימענעס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387749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אוגערקע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חסה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מלפפון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208012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אוגערקעס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899165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בוריק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252371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בוריקעס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שזיפים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916845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טאָמאַט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אפרסק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err="1" smtClean="0"/>
              <a:t>עגבניה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270694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טרויב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142736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טרויבן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אפרסקים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080863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ווייַנטרויב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גמבה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516401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ווייַנטרויבן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כרוביות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814616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שוואָם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פטרייה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469082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שוואָמען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אנונות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263571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מאַלינע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פטל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שמיר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818879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מאַלינעס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פטלים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צימוקים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963655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פּעטרישקע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4984417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פטרוזיליה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כוסברה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271647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ראָזשינקע</a:t>
            </a:r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תמר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צימוק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3050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ראָזשינקעס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צימוקים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תותים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753216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קוסע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פלפל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קישוא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204328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קוסעס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קישואים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שקדים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000471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קוסעלע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קישוא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פלפלים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590977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קוסעלעך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קישואים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אוכמניות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823823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קנאָבל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בצל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שום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044627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פֿלוים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בננה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שזיף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988145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/>
              <a:t>די</a:t>
            </a:r>
            <a:r>
              <a:rPr lang="he-IL" dirty="0" smtClean="0"/>
              <a:t> </a:t>
            </a:r>
            <a:r>
              <a:rPr lang="he-IL" dirty="0" err="1" smtClean="0"/>
              <a:t>פֿלוימען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שזיפים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מלפפונים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37575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מאַנדל</a:t>
            </a:r>
            <a:r>
              <a:rPr lang="he-IL" dirty="0" smtClean="0"/>
              <a:t> 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שקד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לימון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30833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מאַנדלען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שקדים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פטריות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972351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קאָפּער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ענב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שמיר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872864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טרוסקאַווקע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תות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פול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0171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טרוסקאַווקעס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תותים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019402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טייטל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תמר 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ברוקולי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781139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 smtClean="0"/>
              <a:t>טייטלען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תמרים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חצילים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0775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אָראַנדזש-דזשוס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תפוזים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עגבניות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393732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פּאָמעראַנצן-זאַפֿט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תפוחים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770724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מעראַנצן-זאַפֿט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שזיפים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243558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פּאָמעראַנץ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076006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פּאָמעראַנצן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355165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מאַראַנץ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סלק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4196311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מאַראַנצן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אפרסקים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631516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/>
              <a:t>עפֿלזאַפֿט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תפוחים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מיץ בננות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520008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דער</a:t>
            </a:r>
            <a:r>
              <a:rPr lang="he-IL" dirty="0" smtClean="0"/>
              <a:t> </a:t>
            </a:r>
            <a:r>
              <a:rPr lang="he-IL" dirty="0" err="1" smtClean="0"/>
              <a:t>עפּל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7664" y="2708920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 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2697594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err="1" smtClean="0"/>
              <a:t>דאָס</a:t>
            </a:r>
            <a:r>
              <a:rPr lang="he-IL" dirty="0" smtClean="0"/>
              <a:t> </a:t>
            </a:r>
            <a:r>
              <a:rPr lang="he-IL" dirty="0" err="1" smtClean="0"/>
              <a:t>עפּעלע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תפוח קטן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אגס קטן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1035380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3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541784" y="692696"/>
            <a:ext cx="7772400" cy="1470025"/>
          </a:xfrm>
        </p:spPr>
        <p:txBody>
          <a:bodyPr/>
          <a:lstStyle/>
          <a:p>
            <a:r>
              <a:rPr lang="he-IL" dirty="0" smtClean="0"/>
              <a:t>די </a:t>
            </a:r>
            <a:r>
              <a:rPr lang="he-IL" dirty="0" err="1"/>
              <a:t>פּאָמעראַנצן</a:t>
            </a:r>
            <a:endParaRPr lang="he-IL" dirty="0"/>
          </a:p>
        </p:txBody>
      </p:sp>
      <p:sp>
        <p:nvSpPr>
          <p:cNvPr id="11" name="מלבן 10"/>
          <p:cNvSpPr/>
          <p:nvPr/>
        </p:nvSpPr>
        <p:spPr>
          <a:xfrm>
            <a:off x="1546030" y="2708921"/>
            <a:ext cx="1702582" cy="9361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לא נכון</a:t>
            </a:r>
            <a:endParaRPr lang="he-IL" sz="4000" dirty="0"/>
          </a:p>
        </p:txBody>
      </p:sp>
      <p:sp>
        <p:nvSpPr>
          <p:cNvPr id="12" name="מלבן 11"/>
          <p:cNvSpPr/>
          <p:nvPr/>
        </p:nvSpPr>
        <p:spPr>
          <a:xfrm>
            <a:off x="5004048" y="4437112"/>
            <a:ext cx="3312368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תפוזים</a:t>
            </a:r>
            <a:endParaRPr lang="he-IL" sz="4000" dirty="0"/>
          </a:p>
        </p:txBody>
      </p:sp>
      <p:sp>
        <p:nvSpPr>
          <p:cNvPr id="13" name="מלבן 12"/>
          <p:cNvSpPr/>
          <p:nvPr/>
        </p:nvSpPr>
        <p:spPr>
          <a:xfrm>
            <a:off x="1547664" y="4437112"/>
            <a:ext cx="1800200" cy="9721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נכון</a:t>
            </a:r>
            <a:endParaRPr lang="he-IL" sz="4000" dirty="0"/>
          </a:p>
        </p:txBody>
      </p:sp>
      <p:sp>
        <p:nvSpPr>
          <p:cNvPr id="14" name="מלבן 13"/>
          <p:cNvSpPr/>
          <p:nvPr/>
        </p:nvSpPr>
        <p:spPr>
          <a:xfrm>
            <a:off x="5004048" y="2708920"/>
            <a:ext cx="331236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4000" dirty="0" smtClean="0"/>
              <a:t>לימונים</a:t>
            </a:r>
            <a:endParaRPr lang="he-IL" sz="4000" dirty="0"/>
          </a:p>
        </p:txBody>
      </p:sp>
    </p:spTree>
    <p:extLst>
      <p:ext uri="{BB962C8B-B14F-4D97-AF65-F5344CB8AC3E}">
        <p14:creationId xmlns:p14="http://schemas.microsoft.com/office/powerpoint/2010/main" val="316608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"/>
                                            </p:cond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theme/theme1.xml><?xml version="1.0" encoding="utf-8"?>
<a:theme xmlns:a="http://schemas.openxmlformats.org/drawingml/2006/main" name="ערכת נושא של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2626</Words>
  <Application>Microsoft Office PowerPoint</Application>
  <PresentationFormat>‫הצגה על המסך (4:3)</PresentationFormat>
  <Paragraphs>1833</Paragraphs>
  <Slides>366</Slides>
  <Notes>4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366</vt:i4>
      </vt:variant>
    </vt:vector>
  </HeadingPairs>
  <TitlesOfParts>
    <vt:vector size="367" baseType="lpstr">
      <vt:lpstr>ערכת נושא של Office</vt:lpstr>
      <vt:lpstr>משחק – פירות וירקות</vt:lpstr>
      <vt:lpstr>די באַר</vt:lpstr>
      <vt:lpstr>די אַרבעסן</vt:lpstr>
      <vt:lpstr>דער באָבע</vt:lpstr>
      <vt:lpstr>די גרײַפּפֿרוכטן</vt:lpstr>
      <vt:lpstr>די באַטאַטע</vt:lpstr>
      <vt:lpstr>די באַנאַנעס</vt:lpstr>
      <vt:lpstr>דאָס ציבעלע</vt:lpstr>
      <vt:lpstr>די מערן</vt:lpstr>
      <vt:lpstr>דער פּאַסטערנאַק</vt:lpstr>
      <vt:lpstr>די איילבירטן</vt:lpstr>
      <vt:lpstr>דאָס גאָרטנוואַרג</vt:lpstr>
      <vt:lpstr>דאָס קרויט</vt:lpstr>
      <vt:lpstr>די קרייטער</vt:lpstr>
      <vt:lpstr>דער בלומענקרויט</vt:lpstr>
      <vt:lpstr>די בלומענקרייטער</vt:lpstr>
      <vt:lpstr>דער סעלער</vt:lpstr>
      <vt:lpstr>די פּאָרע-ציבעלע </vt:lpstr>
      <vt:lpstr>די פּאָרע-ציבעלעך</vt:lpstr>
      <vt:lpstr>דער אַרום</vt:lpstr>
      <vt:lpstr>די לימענע</vt:lpstr>
      <vt:lpstr>די לימענעס</vt:lpstr>
      <vt:lpstr>דער ציטרין</vt:lpstr>
      <vt:lpstr>די ציטרינס</vt:lpstr>
      <vt:lpstr>דער לימאָנאַד</vt:lpstr>
      <vt:lpstr>די ברוקווע</vt:lpstr>
      <vt:lpstr>די באַר</vt:lpstr>
      <vt:lpstr>די אַרבעסן</vt:lpstr>
      <vt:lpstr>דער באָבע</vt:lpstr>
      <vt:lpstr>די גרײַפּפֿרוכטן</vt:lpstr>
      <vt:lpstr>די באַטאַטע</vt:lpstr>
      <vt:lpstr>די באַנאַנעס</vt:lpstr>
      <vt:lpstr>דאָס ציבעלע</vt:lpstr>
      <vt:lpstr>די מערן</vt:lpstr>
      <vt:lpstr>דער פּאַסטערנאַק</vt:lpstr>
      <vt:lpstr>די איילבירטן</vt:lpstr>
      <vt:lpstr>דאָס גאָרטנוואַרג</vt:lpstr>
      <vt:lpstr>דאָס קרויט</vt:lpstr>
      <vt:lpstr>די קרייטער</vt:lpstr>
      <vt:lpstr>דער בלומענקרויט</vt:lpstr>
      <vt:lpstr>די בלומענקרייטער</vt:lpstr>
      <vt:lpstr>דער סעלער</vt:lpstr>
      <vt:lpstr>די פּאָרע-ציבעלע </vt:lpstr>
      <vt:lpstr>די פּאָרע-ציבעלעך</vt:lpstr>
      <vt:lpstr>דער אַרום</vt:lpstr>
      <vt:lpstr>די לימענע</vt:lpstr>
      <vt:lpstr>די לימענעס</vt:lpstr>
      <vt:lpstr>די באַר</vt:lpstr>
      <vt:lpstr>די אַרבעסן</vt:lpstr>
      <vt:lpstr>דער באָבע</vt:lpstr>
      <vt:lpstr>די גרײַפּפֿרוכטן</vt:lpstr>
      <vt:lpstr>די באַטאַטע</vt:lpstr>
      <vt:lpstr>די באַנאַנעס</vt:lpstr>
      <vt:lpstr>דאָס ציבעלע</vt:lpstr>
      <vt:lpstr>די מערן</vt:lpstr>
      <vt:lpstr>דער פּאַסטערנאַק</vt:lpstr>
      <vt:lpstr>די איילבירטן</vt:lpstr>
      <vt:lpstr>דאָס גאָרטנוואַרג</vt:lpstr>
      <vt:lpstr>דאָס קרויט</vt:lpstr>
      <vt:lpstr>די קרייטער</vt:lpstr>
      <vt:lpstr>דער בלומענקרויט</vt:lpstr>
      <vt:lpstr>די בלומענקרייטער</vt:lpstr>
      <vt:lpstr>דער סעלער</vt:lpstr>
      <vt:lpstr>די פּאָרע-ציבעלע </vt:lpstr>
      <vt:lpstr>די פּאָרע-ציבעלעך</vt:lpstr>
      <vt:lpstr>דער אַרום</vt:lpstr>
      <vt:lpstr>די לימענע</vt:lpstr>
      <vt:lpstr>די לימענעס</vt:lpstr>
      <vt:lpstr>די אוגערקע</vt:lpstr>
      <vt:lpstr>די אוגערקעס</vt:lpstr>
      <vt:lpstr>דער בוריק</vt:lpstr>
      <vt:lpstr>די בוריקעס</vt:lpstr>
      <vt:lpstr>דער טאָמאַט</vt:lpstr>
      <vt:lpstr>די טאָמאַטן</vt:lpstr>
      <vt:lpstr>די באַר</vt:lpstr>
      <vt:lpstr>די אַרבעסן</vt:lpstr>
      <vt:lpstr>דער באָבע</vt:lpstr>
      <vt:lpstr>די גרײַפּפֿרוכטן</vt:lpstr>
      <vt:lpstr>די באַטאַטע</vt:lpstr>
      <vt:lpstr>די באַנאַנעס</vt:lpstr>
      <vt:lpstr>דאָס ציבעלע</vt:lpstr>
      <vt:lpstr>די מערן</vt:lpstr>
      <vt:lpstr>דער פּאַסטערנאַק</vt:lpstr>
      <vt:lpstr>די איילבירטן</vt:lpstr>
      <vt:lpstr>דאָס גאָרטנוואַרג</vt:lpstr>
      <vt:lpstr>דאָס קרויט</vt:lpstr>
      <vt:lpstr>די קרייטער</vt:lpstr>
      <vt:lpstr>דער בלומענקרויט</vt:lpstr>
      <vt:lpstr>די בלומענקרייטער</vt:lpstr>
      <vt:lpstr>דער סעלער</vt:lpstr>
      <vt:lpstr>די פּאָרע-ציבעלע </vt:lpstr>
      <vt:lpstr>די פּאָרע-ציבעלעך</vt:lpstr>
      <vt:lpstr>דער אַרום</vt:lpstr>
      <vt:lpstr>די לימענע</vt:lpstr>
      <vt:lpstr>די לימענעס</vt:lpstr>
      <vt:lpstr>דער ציטרין</vt:lpstr>
      <vt:lpstr>די ציטרינס</vt:lpstr>
      <vt:lpstr>דער לימאָנאַד</vt:lpstr>
      <vt:lpstr>די ברוקווע</vt:lpstr>
      <vt:lpstr>די באַר</vt:lpstr>
      <vt:lpstr>די אַרבעסן</vt:lpstr>
      <vt:lpstr>דער באָבע</vt:lpstr>
      <vt:lpstr>די גרײַפּפֿרוכטן</vt:lpstr>
      <vt:lpstr>די באַטאַטע</vt:lpstr>
      <vt:lpstr>די באַנאַנעס</vt:lpstr>
      <vt:lpstr>דאָס ציבעלע</vt:lpstr>
      <vt:lpstr>די מערן</vt:lpstr>
      <vt:lpstr>דער פּאַסטערנאַק</vt:lpstr>
      <vt:lpstr>די איילבירטן</vt:lpstr>
      <vt:lpstr>דאָס גאָרטנוואַרג</vt:lpstr>
      <vt:lpstr>דאָס קרויט</vt:lpstr>
      <vt:lpstr>די קרייטער</vt:lpstr>
      <vt:lpstr>דער בלומענקרויט</vt:lpstr>
      <vt:lpstr>די בלומענקרייטער</vt:lpstr>
      <vt:lpstr>דער סעלער</vt:lpstr>
      <vt:lpstr>די פּאָרע-ציבעלע </vt:lpstr>
      <vt:lpstr>די פּאָרע-ציבעלעך</vt:lpstr>
      <vt:lpstr>דער אַרום</vt:lpstr>
      <vt:lpstr>די לימענע</vt:lpstr>
      <vt:lpstr>די לימענעס</vt:lpstr>
      <vt:lpstr>די באַר</vt:lpstr>
      <vt:lpstr>די אַרבעסן</vt:lpstr>
      <vt:lpstr>דער באָבע</vt:lpstr>
      <vt:lpstr>די גרײַפּפֿרוכטן</vt:lpstr>
      <vt:lpstr>די באַטאַטע</vt:lpstr>
      <vt:lpstr>די באַנאַנעס</vt:lpstr>
      <vt:lpstr>דאָס ציבעלע</vt:lpstr>
      <vt:lpstr>די מערן</vt:lpstr>
      <vt:lpstr>דער פּאַסטערנאַק</vt:lpstr>
      <vt:lpstr>די איילבירטן</vt:lpstr>
      <vt:lpstr>דאָס גאָרטנוואַרג</vt:lpstr>
      <vt:lpstr>דאָס קרויט</vt:lpstr>
      <vt:lpstr>די קרייטער</vt:lpstr>
      <vt:lpstr>דער בלומענקרויט</vt:lpstr>
      <vt:lpstr>די בלומענקרייטער</vt:lpstr>
      <vt:lpstr>דער סעלער</vt:lpstr>
      <vt:lpstr>די פּאָרע-ציבעלע </vt:lpstr>
      <vt:lpstr>די פּאָרע-ציבעלעך</vt:lpstr>
      <vt:lpstr>דער אַרום</vt:lpstr>
      <vt:lpstr>די לימענע</vt:lpstr>
      <vt:lpstr>די לימענעס</vt:lpstr>
      <vt:lpstr>די אוגערקע</vt:lpstr>
      <vt:lpstr>די אוגערקעס</vt:lpstr>
      <vt:lpstr>דער בוריק</vt:lpstr>
      <vt:lpstr>די בוריקעס</vt:lpstr>
      <vt:lpstr>דער טאָמאַט</vt:lpstr>
      <vt:lpstr>דער טרויב</vt:lpstr>
      <vt:lpstr>די טרויבן</vt:lpstr>
      <vt:lpstr>דער ווייַנטרויב</vt:lpstr>
      <vt:lpstr>די ווייַנטרויבן</vt:lpstr>
      <vt:lpstr>דער שוואָם</vt:lpstr>
      <vt:lpstr>די שוואָמען</vt:lpstr>
      <vt:lpstr>די מאַלינע</vt:lpstr>
      <vt:lpstr>די מאַלינעס</vt:lpstr>
      <vt:lpstr>די פּעטרישקע</vt:lpstr>
      <vt:lpstr>די ראָזשינקע </vt:lpstr>
      <vt:lpstr>די ראָזשינקעס</vt:lpstr>
      <vt:lpstr>די קוסע</vt:lpstr>
      <vt:lpstr>די קוסעס</vt:lpstr>
      <vt:lpstr>דאָס קוסעלע</vt:lpstr>
      <vt:lpstr>די קוסעלעך</vt:lpstr>
      <vt:lpstr>דער קנאָבל</vt:lpstr>
      <vt:lpstr>די פֿלוים</vt:lpstr>
      <vt:lpstr>די פֿלוימען</vt:lpstr>
      <vt:lpstr>דער מאַנדל </vt:lpstr>
      <vt:lpstr>די מאַנדלען</vt:lpstr>
      <vt:lpstr>דער קאָפּער</vt:lpstr>
      <vt:lpstr>די טרוסקאַווקע</vt:lpstr>
      <vt:lpstr>די טרוסקאַווקעס</vt:lpstr>
      <vt:lpstr>דער טייטל</vt:lpstr>
      <vt:lpstr>די טייטלען</vt:lpstr>
      <vt:lpstr>דער אָראַנדזש-דזשוס</vt:lpstr>
      <vt:lpstr>דער פּאָמעראַנצן-זאַפֿט</vt:lpstr>
      <vt:lpstr>דער מעראַנצן-זאַפֿט</vt:lpstr>
      <vt:lpstr>דער פּאָמעראַנץ</vt:lpstr>
      <vt:lpstr>די פּאָמעראַנצן</vt:lpstr>
      <vt:lpstr>דער מאַראַנץ</vt:lpstr>
      <vt:lpstr>די מאַראַנצן</vt:lpstr>
      <vt:lpstr>דער עפֿלזאַפֿט</vt:lpstr>
      <vt:lpstr>דער עפּל</vt:lpstr>
      <vt:lpstr>דאָס עפּעלע</vt:lpstr>
      <vt:lpstr>די עפּעלעך</vt:lpstr>
      <vt:lpstr>די בולבע</vt:lpstr>
      <vt:lpstr>די בולבעס</vt:lpstr>
      <vt:lpstr>דער קאַרטאָפֿל</vt:lpstr>
      <vt:lpstr>די באַר</vt:lpstr>
      <vt:lpstr>די אַרבעסן</vt:lpstr>
      <vt:lpstr>דער באָבע</vt:lpstr>
      <vt:lpstr>די גרײַפּפֿרוכטן</vt:lpstr>
      <vt:lpstr>די באַטאַטע</vt:lpstr>
      <vt:lpstr>די באַנאַנעס</vt:lpstr>
      <vt:lpstr>דאָס ציבעלע</vt:lpstr>
      <vt:lpstr>די מערן</vt:lpstr>
      <vt:lpstr>דער פּאַסטערנאַק</vt:lpstr>
      <vt:lpstr>די איילבירטן</vt:lpstr>
      <vt:lpstr>דאָס גאָרטנוואַרג</vt:lpstr>
      <vt:lpstr>דאָס קרויט</vt:lpstr>
      <vt:lpstr>די קרייטער</vt:lpstr>
      <vt:lpstr>דער בלומענקרויט</vt:lpstr>
      <vt:lpstr>די בלומענקרייטער</vt:lpstr>
      <vt:lpstr>דער סעלער</vt:lpstr>
      <vt:lpstr>די פּאָרע-ציבעלע </vt:lpstr>
      <vt:lpstr>די פּאָרע-ציבעלעך</vt:lpstr>
      <vt:lpstr>דער אַרום</vt:lpstr>
      <vt:lpstr>די לימענע</vt:lpstr>
      <vt:lpstr>די לימענעס</vt:lpstr>
      <vt:lpstr>דער ציטרין</vt:lpstr>
      <vt:lpstr>די ציטרינס</vt:lpstr>
      <vt:lpstr>דער לימאָנאַד</vt:lpstr>
      <vt:lpstr>די ברוקווע</vt:lpstr>
      <vt:lpstr>די באַר</vt:lpstr>
      <vt:lpstr>די אַרבעסן</vt:lpstr>
      <vt:lpstr>דער באָבע</vt:lpstr>
      <vt:lpstr>די גרײַפּפֿרוכטן</vt:lpstr>
      <vt:lpstr>די באַטאַטע</vt:lpstr>
      <vt:lpstr>די באַנאַנעס</vt:lpstr>
      <vt:lpstr>דאָס ציבעלע</vt:lpstr>
      <vt:lpstr>די מערן</vt:lpstr>
      <vt:lpstr>דער פּאַסטערנאַק</vt:lpstr>
      <vt:lpstr>די איילבירטן</vt:lpstr>
      <vt:lpstr>דאָס גאָרטנוואַרג</vt:lpstr>
      <vt:lpstr>דאָס קרויט</vt:lpstr>
      <vt:lpstr>די קרייטער</vt:lpstr>
      <vt:lpstr>דער בלומענקרויט</vt:lpstr>
      <vt:lpstr>די בלומענקרייטער</vt:lpstr>
      <vt:lpstr>דער סעלער</vt:lpstr>
      <vt:lpstr>די פּאָרע-ציבעלע </vt:lpstr>
      <vt:lpstr>די פּאָרע-ציבעלעך</vt:lpstr>
      <vt:lpstr>דער אַרום</vt:lpstr>
      <vt:lpstr>די לימענע</vt:lpstr>
      <vt:lpstr>די לימענעס</vt:lpstr>
      <vt:lpstr>די באַר</vt:lpstr>
      <vt:lpstr>די אַרבעסן</vt:lpstr>
      <vt:lpstr>דער באָבע</vt:lpstr>
      <vt:lpstr>די גרײַפּפֿרוכטן</vt:lpstr>
      <vt:lpstr>די באַטאַטע</vt:lpstr>
      <vt:lpstr>די באַנאַנעס</vt:lpstr>
      <vt:lpstr>דאָס ציבעלע</vt:lpstr>
      <vt:lpstr>די מערן</vt:lpstr>
      <vt:lpstr>דער פּאַסטערנאַק</vt:lpstr>
      <vt:lpstr>די איילבירטן</vt:lpstr>
      <vt:lpstr>דאָס גאָרטנוואַרג</vt:lpstr>
      <vt:lpstr>דאָס קרויט</vt:lpstr>
      <vt:lpstr>די קרייטער</vt:lpstr>
      <vt:lpstr>דער בלומענקרויט</vt:lpstr>
      <vt:lpstr>די בלומענקרייטער</vt:lpstr>
      <vt:lpstr>דער סעלער</vt:lpstr>
      <vt:lpstr>די פּאָרע-ציבעלע </vt:lpstr>
      <vt:lpstr>די פּאָרע-ציבעלעך</vt:lpstr>
      <vt:lpstr>דער אַרום</vt:lpstr>
      <vt:lpstr>די לימענע</vt:lpstr>
      <vt:lpstr>די לימענעס</vt:lpstr>
      <vt:lpstr>די אוגערקע</vt:lpstr>
      <vt:lpstr>די אוגערקעס</vt:lpstr>
      <vt:lpstr>דער בוריק</vt:lpstr>
      <vt:lpstr>די בוריקעס</vt:lpstr>
      <vt:lpstr>דער טאָמאַט</vt:lpstr>
      <vt:lpstr>די טאָמאַטן</vt:lpstr>
      <vt:lpstr>די באַר</vt:lpstr>
      <vt:lpstr>די אַרבעסן</vt:lpstr>
      <vt:lpstr>דער באָבע</vt:lpstr>
      <vt:lpstr>די גרײַפּפֿרוכטן</vt:lpstr>
      <vt:lpstr>די באַטאַטע</vt:lpstr>
      <vt:lpstr>די באַנאַנעס</vt:lpstr>
      <vt:lpstr>דאָס ציבעלע</vt:lpstr>
      <vt:lpstr>די מערן</vt:lpstr>
      <vt:lpstr>דער פּאַסטערנאַק</vt:lpstr>
      <vt:lpstr>די איילבירטן</vt:lpstr>
      <vt:lpstr>דאָס גאָרטנוואַרג</vt:lpstr>
      <vt:lpstr>דאָס קרויט</vt:lpstr>
      <vt:lpstr>די קרייטער</vt:lpstr>
      <vt:lpstr>דער בלומענקרויט</vt:lpstr>
      <vt:lpstr>די בלומענקרייטער</vt:lpstr>
      <vt:lpstr>דער סעלער</vt:lpstr>
      <vt:lpstr>די פּאָרע-ציבעלע </vt:lpstr>
      <vt:lpstr>די פּאָרע-ציבעלעך</vt:lpstr>
      <vt:lpstr>דער אַרום</vt:lpstr>
      <vt:lpstr>די לימענע</vt:lpstr>
      <vt:lpstr>די לימענעס</vt:lpstr>
      <vt:lpstr>דער ציטרין</vt:lpstr>
      <vt:lpstr>די ציטרינס</vt:lpstr>
      <vt:lpstr>דער לימאָנאַד</vt:lpstr>
      <vt:lpstr>די ברוקווע</vt:lpstr>
      <vt:lpstr>די באַר</vt:lpstr>
      <vt:lpstr>די אַרבעסן</vt:lpstr>
      <vt:lpstr>דער באָבע</vt:lpstr>
      <vt:lpstr>די גרײַפּפֿרוכטן</vt:lpstr>
      <vt:lpstr>די באַטאַטע</vt:lpstr>
      <vt:lpstr>די באַנאַנעס</vt:lpstr>
      <vt:lpstr>דאָס ציבעלע</vt:lpstr>
      <vt:lpstr>די מערן</vt:lpstr>
      <vt:lpstr>דער פּאַסטערנאַק</vt:lpstr>
      <vt:lpstr>די איילבירטן</vt:lpstr>
      <vt:lpstr>דאָס גאָרטנוואַרג</vt:lpstr>
      <vt:lpstr>דאָס קרויט</vt:lpstr>
      <vt:lpstr>די קרייטער</vt:lpstr>
      <vt:lpstr>דער בלומענקרויט</vt:lpstr>
      <vt:lpstr>די בלומענקרייטער</vt:lpstr>
      <vt:lpstr>דער סעלער</vt:lpstr>
      <vt:lpstr>די פּאָרע-ציבעלע </vt:lpstr>
      <vt:lpstr>די פּאָרע-ציבעלעך</vt:lpstr>
      <vt:lpstr>דער אַרום</vt:lpstr>
      <vt:lpstr>די לימענע</vt:lpstr>
      <vt:lpstr>די לימענעס</vt:lpstr>
      <vt:lpstr>די באַר</vt:lpstr>
      <vt:lpstr>די אַרבעסן</vt:lpstr>
      <vt:lpstr>דער באָבע</vt:lpstr>
      <vt:lpstr>די גרײַפּפֿרוכטן</vt:lpstr>
      <vt:lpstr>די באַטאַטע</vt:lpstr>
      <vt:lpstr>די באַנאַנעס</vt:lpstr>
      <vt:lpstr>דאָס ציבעלע</vt:lpstr>
      <vt:lpstr>די מערן</vt:lpstr>
      <vt:lpstr>דער פּאַסטערנאַק</vt:lpstr>
      <vt:lpstr>די איילבירטן</vt:lpstr>
      <vt:lpstr>דאָס גאָרטנוואַרג</vt:lpstr>
      <vt:lpstr>דאָס קרויט</vt:lpstr>
      <vt:lpstr>די קרייטער</vt:lpstr>
      <vt:lpstr>דער בלומענקרויט</vt:lpstr>
      <vt:lpstr>די בלומענקרייטער</vt:lpstr>
      <vt:lpstr>דער סעלער</vt:lpstr>
      <vt:lpstr>די פּאָרע-ציבעלע </vt:lpstr>
      <vt:lpstr>די פּאָרע-ציבעלעך</vt:lpstr>
      <vt:lpstr>דער אַרום</vt:lpstr>
      <vt:lpstr>די לימענע</vt:lpstr>
      <vt:lpstr>די לימענעס</vt:lpstr>
      <vt:lpstr>די אוגערקע</vt:lpstr>
      <vt:lpstr>די אוגערקעס</vt:lpstr>
      <vt:lpstr>דער בוריק</vt:lpstr>
      <vt:lpstr>די בוריקעס</vt:lpstr>
      <vt:lpstr>דער טאָמאַט</vt:lpstr>
      <vt:lpstr>דער טרויב</vt:lpstr>
      <vt:lpstr>די טרויבן</vt:lpstr>
      <vt:lpstr>דער ווייַנטרויב</vt:lpstr>
      <vt:lpstr>די ווייַנטרויבן</vt:lpstr>
      <vt:lpstr>דער שוואָם</vt:lpstr>
      <vt:lpstr>די שוואָמען</vt:lpstr>
      <vt:lpstr>די מאַלינע</vt:lpstr>
      <vt:lpstr>די מאַלינעס</vt:lpstr>
      <vt:lpstr>די פּעטרישקע</vt:lpstr>
      <vt:lpstr>די ראָזשינקע </vt:lpstr>
      <vt:lpstr>די ראָזשינקעס</vt:lpstr>
      <vt:lpstr>די קוסע</vt:lpstr>
      <vt:lpstr>די קוסעס</vt:lpstr>
      <vt:lpstr>דאָס קוסעלע</vt:lpstr>
      <vt:lpstr>די קוסעלעך</vt:lpstr>
      <vt:lpstr>דער קנאָבל</vt:lpstr>
      <vt:lpstr>די פֿלוים</vt:lpstr>
      <vt:lpstr>די פֿלוימען</vt:lpstr>
      <vt:lpstr>דער מאַנדל </vt:lpstr>
      <vt:lpstr>די מאַנדלען</vt:lpstr>
      <vt:lpstr>דער קאָפּער</vt:lpstr>
      <vt:lpstr>די טרוסקאַווקע</vt:lpstr>
      <vt:lpstr>די טרוסקאַווקעס</vt:lpstr>
      <vt:lpstr>דער טייטל</vt:lpstr>
      <vt:lpstr>די טייטלען</vt:lpstr>
      <vt:lpstr>דער אָראַנדזש-דזשוס</vt:lpstr>
      <vt:lpstr>דער פּאָמעראַנצן-זאַפֿט</vt:lpstr>
      <vt:lpstr>דער מעראַנצן-זאַפֿט</vt:lpstr>
      <vt:lpstr>דער פּאָמעראַנץ</vt:lpstr>
      <vt:lpstr>די פּאָמעראַנצן</vt:lpstr>
      <vt:lpstr>דער מאַראַנץ</vt:lpstr>
      <vt:lpstr>די מאַראַנצן</vt:lpstr>
      <vt:lpstr>דער עפֿלזאַפֿט</vt:lpstr>
      <vt:lpstr>דער עפּל</vt:lpstr>
      <vt:lpstr>דאָס עפּעלע</vt:lpstr>
      <vt:lpstr>די פּאָמעראַנצן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cp:lastModifiedBy>137</cp:lastModifiedBy>
  <cp:revision>26</cp:revision>
  <dcterms:modified xsi:type="dcterms:W3CDTF">2013-05-29T17:40:45Z</dcterms:modified>
</cp:coreProperties>
</file>