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7" r:id="rId9"/>
    <p:sldId id="268" r:id="rId10"/>
    <p:sldId id="266" r:id="rId11"/>
    <p:sldId id="264" r:id="rId12"/>
    <p:sldId id="265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6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59" r:id="rId41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1ED87922-EF01-4882-882F-C103EB6EBD73}">
          <p14:sldIdLst>
            <p14:sldId id="256"/>
            <p14:sldId id="257"/>
            <p14:sldId id="258"/>
            <p14:sldId id="260"/>
            <p14:sldId id="261"/>
            <p14:sldId id="262"/>
            <p14:sldId id="263"/>
            <p14:sldId id="267"/>
            <p14:sldId id="268"/>
            <p14:sldId id="266"/>
            <p14:sldId id="264"/>
            <p14:sldId id="265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6"/>
            <p14:sldId id="285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5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4.xm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1.xml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0.xml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4.xml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3.xml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6.xml"/></Relationships>
</file>

<file path=ppt/diagrams/_rels/data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7.xml"/></Relationships>
</file>

<file path=ppt/diagrams/_rels/data1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0.xml"/></Relationships>
</file>

<file path=ppt/diagrams/_rels/data2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9.xml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3.xml"/></Relationships>
</file>

<file path=ppt/diagrams/_rels/data2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2.xml"/></Relationships>
</file>

<file path=ppt/diagrams/_rels/data2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5.xml"/></Relationships>
</file>

<file path=ppt/diagrams/_rels/data2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6.xml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9.xml"/></Relationships>
</file>

<file path=ppt/diagrams/_rels/data2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אני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הוא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את/ה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-4236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אתם/ן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היא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-4236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הוא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הם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-4236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היא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זה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9901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זו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תחליף נושא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9901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תחליף מילה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מי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9901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מה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אֶת מי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9901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מי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אנחנו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9901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מי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אתם/ן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9901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הם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אנחנו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NeighborX="9901" custLinFactNeighborY="62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הם/ן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תחליף נושא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Y="-97782" custLinFactNeighborX="49" custLinFactNeighborY="-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תחליף מילה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D2B2DF38-7885-4B06-8D46-DBC2413F8DC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8B440D4-12E9-4B8C-8EEA-F2AA60E71F03}">
      <dgm:prSet/>
      <dgm:spPr/>
      <dgm:t>
        <a:bodyPr/>
        <a:lstStyle/>
        <a:p>
          <a:pPr rtl="1"/>
          <a:r>
            <a:rPr lang="he-IL" dirty="0" smtClean="0"/>
            <a:t>מי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5D87786-9049-4CFC-BC12-834E191D34F2}" type="par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2F2D1CD4-E9CC-4F78-ADAE-1B0BDBAF2589}" type="sibTrans" cxnId="{A203F478-CD08-4DEC-9F3A-796E877F4782}">
      <dgm:prSet/>
      <dgm:spPr/>
      <dgm:t>
        <a:bodyPr/>
        <a:lstStyle/>
        <a:p>
          <a:pPr rtl="1"/>
          <a:endParaRPr lang="he-IL"/>
        </a:p>
      </dgm:t>
    </dgm:pt>
    <dgm:pt modelId="{C6033AF0-D9D8-45C7-A3BE-18D35FC719ED}" type="pres">
      <dgm:prSet presAssocID="{D2B2DF38-7885-4B06-8D46-DBC2413F8D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27C455B-EBBF-4039-BF3A-8C429049C54D}" type="pres">
      <dgm:prSet presAssocID="{F8B440D4-12E9-4B8C-8EEA-F2AA60E71F03}" presName="node" presStyleLbl="node1" presStyleIdx="0" presStyleCnt="1" custLinFactY="200000" custLinFactNeighborX="-49" custLinFactNeighborY="22150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0D418A-8390-40D9-8377-362EA42607B4}" type="presOf" srcId="{F8B440D4-12E9-4B8C-8EEA-F2AA60E71F03}" destId="{527C455B-EBBF-4039-BF3A-8C429049C54D}" srcOrd="0" destOrd="0" presId="urn:microsoft.com/office/officeart/2005/8/layout/process1"/>
    <dgm:cxn modelId="{A203F478-CD08-4DEC-9F3A-796E877F4782}" srcId="{D2B2DF38-7885-4B06-8D46-DBC2413F8DCB}" destId="{F8B440D4-12E9-4B8C-8EEA-F2AA60E71F03}" srcOrd="0" destOrd="0" parTransId="{55D87786-9049-4CFC-BC12-834E191D34F2}" sibTransId="{2F2D1CD4-E9CC-4F78-ADAE-1B0BDBAF2589}"/>
    <dgm:cxn modelId="{10E32327-F519-4282-A47F-4803B8E2FFEC}" type="presOf" srcId="{D2B2DF38-7885-4B06-8D46-DBC2413F8DCB}" destId="{C6033AF0-D9D8-45C7-A3BE-18D35FC719ED}" srcOrd="0" destOrd="0" presId="urn:microsoft.com/office/officeart/2005/8/layout/process1"/>
    <dgm:cxn modelId="{1C7AEB24-C7CA-4EA3-A37B-0E72233214CF}" type="presParOf" srcId="{C6033AF0-D9D8-45C7-A3BE-18D35FC719ED}" destId="{527C455B-EBBF-4039-BF3A-8C429049C54D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264BA28-AD1B-40D8-8AA1-EBA6E406104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C1DA6D79-DBB7-404B-9B4F-FBAF33827918}">
      <dgm:prSet/>
      <dgm:spPr/>
      <dgm:t>
        <a:bodyPr/>
        <a:lstStyle/>
        <a:p>
          <a:pPr rtl="1"/>
          <a:r>
            <a:rPr lang="he-IL" dirty="0" smtClean="0"/>
            <a:t>מה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3D881ED-8678-4BE3-9A41-B416F0AEF027}" type="par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1F4755EF-6C4C-4B2A-9DFA-E3740EB14189}" type="sibTrans" cxnId="{E0B5BF26-FD4A-4984-85B0-527FD69AAF58}">
      <dgm:prSet/>
      <dgm:spPr/>
      <dgm:t>
        <a:bodyPr/>
        <a:lstStyle/>
        <a:p>
          <a:pPr rtl="1"/>
          <a:endParaRPr lang="he-IL"/>
        </a:p>
      </dgm:t>
    </dgm:pt>
    <dgm:pt modelId="{553A8061-BA94-4BFE-BF89-4D118BEF8524}" type="pres">
      <dgm:prSet presAssocID="{6264BA28-AD1B-40D8-8AA1-EBA6E40610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62613894-B2A9-42A3-A55C-F43E0A626718}" type="pres">
      <dgm:prSet presAssocID="{C1DA6D79-DBB7-404B-9B4F-FBAF33827918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B439612-A951-435F-892C-358B3E85E865}" type="presOf" srcId="{6264BA28-AD1B-40D8-8AA1-EBA6E4061048}" destId="{553A8061-BA94-4BFE-BF89-4D118BEF8524}" srcOrd="0" destOrd="0" presId="urn:microsoft.com/office/officeart/2005/8/layout/process1"/>
    <dgm:cxn modelId="{E0B5BF26-FD4A-4984-85B0-527FD69AAF58}" srcId="{6264BA28-AD1B-40D8-8AA1-EBA6E4061048}" destId="{C1DA6D79-DBB7-404B-9B4F-FBAF33827918}" srcOrd="0" destOrd="0" parTransId="{B3D881ED-8678-4BE3-9A41-B416F0AEF027}" sibTransId="{1F4755EF-6C4C-4B2A-9DFA-E3740EB14189}"/>
    <dgm:cxn modelId="{6AD99294-0052-4511-B104-474AFFB7CFBA}" type="presOf" srcId="{C1DA6D79-DBB7-404B-9B4F-FBAF33827918}" destId="{62613894-B2A9-42A3-A55C-F43E0A626718}" srcOrd="0" destOrd="0" presId="urn:microsoft.com/office/officeart/2005/8/layout/process1"/>
    <dgm:cxn modelId="{347CECE3-0A38-4A76-83C6-4166A86EE742}" type="presParOf" srcId="{553A8061-BA94-4BFE-BF89-4D118BEF8524}" destId="{62613894-B2A9-42A3-A55C-F43E0A626718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687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אני</a:t>
          </a:r>
          <a:endParaRPr lang="en-US" sz="2200" kern="1200" dirty="0"/>
        </a:p>
      </dsp:txBody>
      <dsp:txXfrm>
        <a:off x="15705" y="15018"/>
        <a:ext cx="1376211" cy="4827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הוא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0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את/ה</a:t>
          </a:r>
          <a:endParaRPr lang="en-US" sz="2200" kern="1200" dirty="0"/>
        </a:p>
      </dsp:txBody>
      <dsp:txXfrm>
        <a:off x="15018" y="15018"/>
        <a:ext cx="1376211" cy="4827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אתם/ן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0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היא</a:t>
          </a:r>
          <a:endParaRPr lang="en-US" sz="2200" kern="1200" dirty="0"/>
        </a:p>
      </dsp:txBody>
      <dsp:txXfrm>
        <a:off x="15018" y="15018"/>
        <a:ext cx="1376211" cy="4827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הוא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0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הם</a:t>
          </a:r>
          <a:endParaRPr lang="en-US" sz="2200" kern="1200" dirty="0"/>
        </a:p>
      </dsp:txBody>
      <dsp:txXfrm>
        <a:off x="15018" y="15018"/>
        <a:ext cx="1376211" cy="4827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היא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1374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זה</a:t>
          </a:r>
          <a:endParaRPr lang="en-US" sz="2200" kern="1200" dirty="0"/>
        </a:p>
      </dsp:txBody>
      <dsp:txXfrm>
        <a:off x="16392" y="15018"/>
        <a:ext cx="1376211" cy="48272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זו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1374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kern="1200" dirty="0" smtClean="0"/>
            <a:t>תחליף נושא</a:t>
          </a:r>
          <a:endParaRPr lang="en-US" sz="2000" kern="1200" dirty="0"/>
        </a:p>
      </dsp:txBody>
      <dsp:txXfrm>
        <a:off x="16392" y="15018"/>
        <a:ext cx="1376211" cy="4827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תחליף מילה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1374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מי</a:t>
          </a:r>
          <a:endParaRPr lang="en-US" sz="2200" kern="1200" dirty="0"/>
        </a:p>
      </dsp:txBody>
      <dsp:txXfrm>
        <a:off x="16392" y="15018"/>
        <a:ext cx="1376211" cy="48272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מה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1374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אֶת מי</a:t>
          </a:r>
          <a:endParaRPr lang="en-US" sz="2200" kern="1200" dirty="0"/>
        </a:p>
      </dsp:txBody>
      <dsp:txXfrm>
        <a:off x="16392" y="15018"/>
        <a:ext cx="1376211" cy="48272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מי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1374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אנחנו</a:t>
          </a:r>
          <a:endParaRPr lang="en-US" sz="2200" kern="1200" dirty="0"/>
        </a:p>
      </dsp:txBody>
      <dsp:txXfrm>
        <a:off x="16392" y="15018"/>
        <a:ext cx="1376211" cy="48272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מי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1374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אתם/ן</a:t>
          </a:r>
          <a:endParaRPr lang="en-US" sz="2200" kern="1200" dirty="0"/>
        </a:p>
      </dsp:txBody>
      <dsp:txXfrm>
        <a:off x="16392" y="15018"/>
        <a:ext cx="1376211" cy="48272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הם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1374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אנחנו</a:t>
          </a:r>
          <a:endParaRPr lang="en-US" sz="2200" kern="1200" dirty="0"/>
        </a:p>
      </dsp:txBody>
      <dsp:txXfrm>
        <a:off x="16392" y="15018"/>
        <a:ext cx="1376211" cy="48272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הם/ן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1618" y="0"/>
          <a:ext cx="1655385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תחליף נושא</a:t>
          </a:r>
          <a:endParaRPr lang="en-US" sz="2200" kern="1200" dirty="0"/>
        </a:p>
      </dsp:txBody>
      <dsp:txXfrm>
        <a:off x="16636" y="15018"/>
        <a:ext cx="1625349" cy="48272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תחליף מילה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C455B-EBBF-4039-BF3A-8C429049C54D}">
      <dsp:nvSpPr>
        <dsp:cNvPr id="0" name=""/>
        <dsp:cNvSpPr/>
      </dsp:nvSpPr>
      <dsp:spPr>
        <a:xfrm>
          <a:off x="0" y="0"/>
          <a:ext cx="1406247" cy="512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מי</a:t>
          </a:r>
          <a:endParaRPr lang="en-US" sz="2200" kern="1200" dirty="0"/>
        </a:p>
      </dsp:txBody>
      <dsp:txXfrm>
        <a:off x="15018" y="15018"/>
        <a:ext cx="1376211" cy="48272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13894-B2A9-42A3-A55C-F43E0A626718}">
      <dsp:nvSpPr>
        <dsp:cNvPr id="0" name=""/>
        <dsp:cNvSpPr/>
      </dsp:nvSpPr>
      <dsp:spPr>
        <a:xfrm>
          <a:off x="880" y="0"/>
          <a:ext cx="1802100" cy="5232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מה</a:t>
          </a:r>
          <a:endParaRPr lang="en-US" sz="2200" kern="1200" dirty="0"/>
        </a:p>
      </dsp:txBody>
      <dsp:txXfrm>
        <a:off x="16205" y="15325"/>
        <a:ext cx="1771450" cy="4925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2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14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727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36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197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660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341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443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57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04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792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4C984-56DC-4FF7-B5A1-3CCA6292F6E4}" type="datetimeFigureOut">
              <a:rPr lang="en-US" smtClean="0"/>
              <a:t>9/25/2019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A587D-A230-4C39-94EF-C52A084E4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729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3" Type="http://schemas.openxmlformats.org/officeDocument/2006/relationships/diagramLayout" Target="../diagrams/layout19.xml"/><Relationship Id="rId7" Type="http://schemas.openxmlformats.org/officeDocument/2006/relationships/diagramData" Target="../diagrams/data20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9.xml"/><Relationship Id="rId11" Type="http://schemas.microsoft.com/office/2007/relationships/diagramDrawing" Target="../diagrams/drawing20.xml"/><Relationship Id="rId5" Type="http://schemas.openxmlformats.org/officeDocument/2006/relationships/diagramColors" Target="../diagrams/colors19.xml"/><Relationship Id="rId10" Type="http://schemas.openxmlformats.org/officeDocument/2006/relationships/diagramColors" Target="../diagrams/colors20.xml"/><Relationship Id="rId4" Type="http://schemas.openxmlformats.org/officeDocument/2006/relationships/diagramQuickStyle" Target="../diagrams/quickStyle19.xml"/><Relationship Id="rId9" Type="http://schemas.openxmlformats.org/officeDocument/2006/relationships/diagramQuickStyle" Target="../diagrams/quickStyle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2.xml"/><Relationship Id="rId3" Type="http://schemas.openxmlformats.org/officeDocument/2006/relationships/diagramLayout" Target="../diagrams/layout21.xml"/><Relationship Id="rId7" Type="http://schemas.openxmlformats.org/officeDocument/2006/relationships/diagramData" Target="../diagrams/data22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1.xml"/><Relationship Id="rId11" Type="http://schemas.microsoft.com/office/2007/relationships/diagramDrawing" Target="../diagrams/drawing22.xml"/><Relationship Id="rId5" Type="http://schemas.openxmlformats.org/officeDocument/2006/relationships/diagramColors" Target="../diagrams/colors21.xml"/><Relationship Id="rId10" Type="http://schemas.openxmlformats.org/officeDocument/2006/relationships/diagramColors" Target="../diagrams/colors22.xml"/><Relationship Id="rId4" Type="http://schemas.openxmlformats.org/officeDocument/2006/relationships/diagramQuickStyle" Target="../diagrams/quickStyle21.xml"/><Relationship Id="rId9" Type="http://schemas.openxmlformats.org/officeDocument/2006/relationships/diagramQuickStyle" Target="../diagrams/quickStyle2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4.xml"/><Relationship Id="rId3" Type="http://schemas.openxmlformats.org/officeDocument/2006/relationships/diagramLayout" Target="../diagrams/layout23.xml"/><Relationship Id="rId7" Type="http://schemas.openxmlformats.org/officeDocument/2006/relationships/diagramData" Target="../diagrams/data24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3.xml"/><Relationship Id="rId11" Type="http://schemas.microsoft.com/office/2007/relationships/diagramDrawing" Target="../diagrams/drawing24.xml"/><Relationship Id="rId5" Type="http://schemas.openxmlformats.org/officeDocument/2006/relationships/diagramColors" Target="../diagrams/colors23.xml"/><Relationship Id="rId10" Type="http://schemas.openxmlformats.org/officeDocument/2006/relationships/diagramColors" Target="../diagrams/colors24.xml"/><Relationship Id="rId4" Type="http://schemas.openxmlformats.org/officeDocument/2006/relationships/diagramQuickStyle" Target="../diagrams/quickStyle23.xml"/><Relationship Id="rId9" Type="http://schemas.openxmlformats.org/officeDocument/2006/relationships/diagramQuickStyle" Target="../diagrams/quickStyle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6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איך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573560631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48277071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99048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2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268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2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118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דו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055993167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3553075295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0805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2" name="מלבן 1">
            <a:hlinkClick r:id="rId3" action="ppaction://hlinksldjump"/>
          </p:cNvPr>
          <p:cNvSpPr/>
          <p:nvPr/>
        </p:nvSpPr>
        <p:spPr>
          <a:xfrm>
            <a:off x="805924" y="5369713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551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945093" y="2776142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מלבן 1">
            <a:hlinkClick r:id="rId3" action="ppaction://hlinksldjump"/>
          </p:cNvPr>
          <p:cNvSpPr/>
          <p:nvPr/>
        </p:nvSpPr>
        <p:spPr>
          <a:xfrm>
            <a:off x="556542" y="5544281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068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ער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1663569522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2278809909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9115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601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648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זי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639016847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1549966954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3705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703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185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err="1" smtClean="0"/>
              <a:t>עס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748695260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3561048194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478971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74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588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מען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3425596171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3666601149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4978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50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621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err="1" smtClean="0"/>
              <a:t>וואָס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4281221311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3249647601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664549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30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7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err="1" smtClean="0"/>
              <a:t>ווער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4022798888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3414587426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49893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33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643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err="1" smtClean="0"/>
              <a:t>מיר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805547281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2827032577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7308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097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564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איר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488866739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1608932611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64909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055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182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err="1" smtClean="0"/>
              <a:t>זיי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433092974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3971496601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69063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5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785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מען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685757438"/>
              </p:ext>
            </p:extLst>
          </p:nvPr>
        </p:nvGraphicFramePr>
        <p:xfrm>
          <a:off x="9418320" y="3701792"/>
          <a:ext cx="1657004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125514293"/>
              </p:ext>
            </p:extLst>
          </p:nvPr>
        </p:nvGraphicFramePr>
        <p:xfrm>
          <a:off x="9180022" y="2452253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65924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209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31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56066"/>
          </a:xfrm>
        </p:spPr>
        <p:txBody>
          <a:bodyPr>
            <a:normAutofit fontScale="90000"/>
          </a:bodyPr>
          <a:lstStyle/>
          <a:p>
            <a:r>
              <a:rPr lang="he-IL" dirty="0" err="1" smtClean="0"/>
              <a:t>וואָס</a:t>
            </a:r>
            <a:endParaRPr lang="en-US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4220802222"/>
              </p:ext>
            </p:extLst>
          </p:nvPr>
        </p:nvGraphicFramePr>
        <p:xfrm>
          <a:off x="9567949" y="2671013"/>
          <a:ext cx="1407622" cy="51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1157418921"/>
              </p:ext>
            </p:extLst>
          </p:nvPr>
        </p:nvGraphicFramePr>
        <p:xfrm>
          <a:off x="9310254" y="3940232"/>
          <a:ext cx="1803862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75513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94920" y="2967335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5400" b="1" cap="none" spc="0" dirty="0" smtClean="0">
                <a:ln/>
                <a:solidFill>
                  <a:schemeClr val="accent4"/>
                </a:solidFill>
                <a:effectLst/>
              </a:rPr>
              <a:t>נכון!!!!!!!!!!!!!!</a:t>
            </a:r>
            <a:endParaRPr lang="he-IL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מלבן 6">
            <a:hlinkClick r:id="rId3" action="ppaction://hlinksldjump"/>
          </p:cNvPr>
          <p:cNvSpPr/>
          <p:nvPr/>
        </p:nvSpPr>
        <p:spPr>
          <a:xfrm>
            <a:off x="913990" y="5361400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162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hlinkClick r:id="rId2" action="ppaction://hlinksldjump"/>
          </p:cNvPr>
          <p:cNvSpPr/>
          <p:nvPr/>
        </p:nvSpPr>
        <p:spPr>
          <a:xfrm>
            <a:off x="3886904" y="2967335"/>
            <a:ext cx="4418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לא נכון!!!!!!!!!!</a:t>
            </a:r>
            <a:endParaRPr lang="he-I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מלבן 4">
            <a:hlinkClick r:id="rId3" action="ppaction://hlinksldjump"/>
          </p:cNvPr>
          <p:cNvSpPr/>
          <p:nvPr/>
        </p:nvSpPr>
        <p:spPr>
          <a:xfrm>
            <a:off x="531604" y="5195146"/>
            <a:ext cx="1851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המשך</a:t>
            </a:r>
            <a:endParaRPr lang="he-I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333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4394619" y="2759517"/>
            <a:ext cx="30203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הסוף!!!!!!</a:t>
            </a:r>
            <a:endParaRPr lang="he-IL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671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137</Words>
  <Application>Microsoft Office PowerPoint</Application>
  <PresentationFormat>מסך רחב</PresentationFormat>
  <Paragraphs>92</Paragraphs>
  <Slides>40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ערכת נושא Office</vt:lpstr>
      <vt:lpstr>איך</vt:lpstr>
      <vt:lpstr>מצגת של PowerPoint‏</vt:lpstr>
      <vt:lpstr>מצגת של PowerPoint‏</vt:lpstr>
      <vt:lpstr>דו</vt:lpstr>
      <vt:lpstr>מצגת של PowerPoint‏</vt:lpstr>
      <vt:lpstr>מצגת של PowerPoint‏</vt:lpstr>
      <vt:lpstr>ער</vt:lpstr>
      <vt:lpstr>מצגת של PowerPoint‏</vt:lpstr>
      <vt:lpstr>מצגת של PowerPoint‏</vt:lpstr>
      <vt:lpstr>זי</vt:lpstr>
      <vt:lpstr>מצגת של PowerPoint‏</vt:lpstr>
      <vt:lpstr>מצגת של PowerPoint‏</vt:lpstr>
      <vt:lpstr>עס</vt:lpstr>
      <vt:lpstr>מצגת של PowerPoint‏</vt:lpstr>
      <vt:lpstr>מצגת של PowerPoint‏</vt:lpstr>
      <vt:lpstr>מען</vt:lpstr>
      <vt:lpstr>מצגת של PowerPoint‏</vt:lpstr>
      <vt:lpstr>מצגת של PowerPoint‏</vt:lpstr>
      <vt:lpstr>וואָס</vt:lpstr>
      <vt:lpstr>מצגת של PowerPoint‏</vt:lpstr>
      <vt:lpstr>מצגת של PowerPoint‏</vt:lpstr>
      <vt:lpstr>ווער</vt:lpstr>
      <vt:lpstr>מצגת של PowerPoint‏</vt:lpstr>
      <vt:lpstr>מצגת של PowerPoint‏</vt:lpstr>
      <vt:lpstr>מיר</vt:lpstr>
      <vt:lpstr>מצגת של PowerPoint‏</vt:lpstr>
      <vt:lpstr>מצגת של PowerPoint‏</vt:lpstr>
      <vt:lpstr>איר</vt:lpstr>
      <vt:lpstr>מצגת של PowerPoint‏</vt:lpstr>
      <vt:lpstr>מצגת של PowerPoint‏</vt:lpstr>
      <vt:lpstr>זיי</vt:lpstr>
      <vt:lpstr>מצגת של PowerPoint‏</vt:lpstr>
      <vt:lpstr>מצגת של PowerPoint‏</vt:lpstr>
      <vt:lpstr>מען</vt:lpstr>
      <vt:lpstr>מצגת של PowerPoint‏</vt:lpstr>
      <vt:lpstr>מצגת של PowerPoint‏</vt:lpstr>
      <vt:lpstr>וואָס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איך</dc:title>
  <dc:creator>Windows User</dc:creator>
  <cp:lastModifiedBy>User</cp:lastModifiedBy>
  <cp:revision>6</cp:revision>
  <dcterms:created xsi:type="dcterms:W3CDTF">2019-09-25T06:25:00Z</dcterms:created>
  <dcterms:modified xsi:type="dcterms:W3CDTF">2019-09-25T09:16:45Z</dcterms:modified>
</cp:coreProperties>
</file>