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2"/>
  </p:sldMasterIdLst>
  <p:notesMasterIdLst>
    <p:notesMasterId r:id="rId49"/>
  </p:notesMasterIdLst>
  <p:handoutMasterIdLst>
    <p:handoutMasterId r:id="rId50"/>
  </p:handoutMasterIdLst>
  <p:sldIdLst>
    <p:sldId id="343" r:id="rId3"/>
    <p:sldId id="344" r:id="rId4"/>
    <p:sldId id="345" r:id="rId5"/>
    <p:sldId id="346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314" r:id="rId20"/>
    <p:sldId id="315" r:id="rId21"/>
    <p:sldId id="316" r:id="rId22"/>
    <p:sldId id="317" r:id="rId23"/>
    <p:sldId id="318" r:id="rId24"/>
    <p:sldId id="319" r:id="rId25"/>
    <p:sldId id="320" r:id="rId26"/>
    <p:sldId id="321" r:id="rId27"/>
    <p:sldId id="322" r:id="rId28"/>
    <p:sldId id="323" r:id="rId29"/>
    <p:sldId id="324" r:id="rId30"/>
    <p:sldId id="325" r:id="rId31"/>
    <p:sldId id="326" r:id="rId32"/>
    <p:sldId id="327" r:id="rId33"/>
    <p:sldId id="328" r:id="rId34"/>
    <p:sldId id="329" r:id="rId35"/>
    <p:sldId id="330" r:id="rId36"/>
    <p:sldId id="331" r:id="rId37"/>
    <p:sldId id="332" r:id="rId38"/>
    <p:sldId id="333" r:id="rId39"/>
    <p:sldId id="334" r:id="rId40"/>
    <p:sldId id="335" r:id="rId41"/>
    <p:sldId id="336" r:id="rId42"/>
    <p:sldId id="337" r:id="rId43"/>
    <p:sldId id="338" r:id="rId44"/>
    <p:sldId id="339" r:id="rId45"/>
    <p:sldId id="340" r:id="rId46"/>
    <p:sldId id="341" r:id="rId47"/>
    <p:sldId id="342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C2FFA5D-87B4-456A-9821-1D502468CF0F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257" autoAdjust="0"/>
    <p:restoredTop sz="92253" autoAdjust="0"/>
  </p:normalViewPr>
  <p:slideViewPr>
    <p:cSldViewPr snapToGrid="0">
      <p:cViewPr varScale="1">
        <p:scale>
          <a:sx n="116" d="100"/>
          <a:sy n="116" d="100"/>
        </p:scale>
        <p:origin x="354" y="102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299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כותרת עליונה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latinLnBrk="0">
              <a:defRPr lang="he-IL" sz="1200"/>
            </a:lvl1pPr>
          </a:lstStyle>
          <a:p>
            <a:pPr algn="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3" name="מציין מיקום תאריך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latinLnBrk="0">
              <a:defRPr lang="he-IL" sz="1200"/>
            </a:lvl1pPr>
          </a:lstStyle>
          <a:p>
            <a:pPr algn="r" rtl="1"/>
            <a:fld id="{8DA0FDE8-3B80-4AAC-92F2-E3D0667D4E72}" type="datetimeFigureOut">
              <a:rPr lang="he-IL" smtClean="0">
                <a:latin typeface="Tahoma" panose="020B0604030504040204" pitchFamily="34" charset="0"/>
              </a:rPr>
              <a:t>כ"ב/שבט/תשע"ז</a:t>
            </a:fld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4" name="מציין מיקום כותרת תחתונה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1200"/>
            </a:lvl1pPr>
          </a:lstStyle>
          <a:p>
            <a:pPr algn="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5" name="מציין מיקום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1200"/>
            </a:lvl1pPr>
          </a:lstStyle>
          <a:p>
            <a:pPr algn="r" rtl="1"/>
            <a:fld id="{07B79F74-2001-4B21-B06E-FA23C7F2DD77}" type="slidenum">
              <a:rPr lang="he-IL" smtClean="0">
                <a:latin typeface="Tahoma" panose="020B0604030504040204" pitchFamily="34" charset="0"/>
              </a:rPr>
              <a:t>‹#›</a:t>
            </a:fld>
            <a:endParaRPr lang="he-IL" dirty="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824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כותרת עליונה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latinLnBrk="0">
              <a:defRPr lang="he-IL" sz="1200">
                <a:latin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3" name="מציין מיקום תאריך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latinLnBrk="0">
              <a:defRPr lang="he-IL" sz="1200">
                <a:latin typeface="Tahoma" panose="020B0604030504040204" pitchFamily="34" charset="0"/>
              </a:defRPr>
            </a:lvl1pPr>
          </a:lstStyle>
          <a:p>
            <a:pPr rtl="1"/>
            <a:fld id="{C5F25FBA-1311-468D-8115-8778B0F7BEEC}" type="datetimeFigureOut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4" name="מציין מיקום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algn="r" rtl="1"/>
            <a:endParaRPr lang="he-IL" dirty="0"/>
          </a:p>
        </p:txBody>
      </p:sp>
      <p:sp>
        <p:nvSpPr>
          <p:cNvPr id="5" name="מציין מיקום הערו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1200">
                <a:latin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1200">
                <a:latin typeface="Tahoma" panose="020B0604030504040204" pitchFamily="34" charset="0"/>
              </a:defRPr>
            </a:lvl1pPr>
          </a:lstStyle>
          <a:p>
            <a:pPr rtl="1"/>
            <a:fld id="{F0E67C00-F679-4C51-9894-9E2214E5C2F1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52822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4" name="מציין מיקום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F0E67C00-F679-4C51-9894-9E2214E5C2F1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59302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 userDrawn="1"/>
        </p:nvSpPr>
        <p:spPr bwMode="hidden">
          <a:xfrm>
            <a:off x="4280073" y="0"/>
            <a:ext cx="7178040" cy="59436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1000" sy="101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554393" y="2514600"/>
            <a:ext cx="6629400" cy="2743200"/>
          </a:xfrm>
        </p:spPr>
        <p:txBody>
          <a:bodyPr anchor="b"/>
          <a:lstStyle>
            <a:lvl1pPr algn="r" latinLnBrk="0">
              <a:lnSpc>
                <a:spcPct val="80000"/>
              </a:lnSpc>
              <a:defRPr lang="he-IL" sz="66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4554393" y="5303520"/>
            <a:ext cx="6629400" cy="457200"/>
          </a:xfrm>
        </p:spPr>
        <p:txBody>
          <a:bodyPr/>
          <a:lstStyle>
            <a:lvl1pPr marL="0" indent="0" algn="r" latinLnBrk="0">
              <a:spcBef>
                <a:spcPts val="0"/>
              </a:spcBef>
              <a:buNone/>
              <a:defRPr lang="he-IL" sz="2400"/>
            </a:lvl1pPr>
            <a:lvl2pPr marL="457200" indent="0" algn="r" latinLnBrk="0">
              <a:buNone/>
              <a:defRPr lang="he-IL" sz="2000"/>
            </a:lvl2pPr>
            <a:lvl3pPr marL="914400" indent="0" algn="r" latinLnBrk="0">
              <a:buNone/>
              <a:defRPr lang="he-IL" sz="1800"/>
            </a:lvl3pPr>
            <a:lvl4pPr marL="1371600" indent="0" algn="r" latinLnBrk="0">
              <a:buNone/>
              <a:defRPr lang="he-IL" sz="1600"/>
            </a:lvl4pPr>
            <a:lvl5pPr marL="1828800" indent="0" algn="r" latinLnBrk="0">
              <a:buNone/>
              <a:defRPr lang="he-IL" sz="1600"/>
            </a:lvl5pPr>
            <a:lvl6pPr marL="2286000" indent="0" algn="r" latinLnBrk="0">
              <a:buNone/>
              <a:defRPr lang="he-IL" sz="1600"/>
            </a:lvl6pPr>
            <a:lvl7pPr marL="2743200" indent="0" algn="r" latinLnBrk="0">
              <a:buNone/>
              <a:defRPr lang="he-IL" sz="1600"/>
            </a:lvl7pPr>
            <a:lvl8pPr marL="3200400" indent="0" algn="r" latinLnBrk="0">
              <a:buNone/>
              <a:defRPr lang="he-IL" sz="1600"/>
            </a:lvl8pPr>
            <a:lvl9pPr marL="3657600" indent="0" algn="r" latinLnBrk="0">
              <a:buNone/>
              <a:defRPr lang="he-IL" sz="1600"/>
            </a:lvl9pPr>
          </a:lstStyle>
          <a:p>
            <a:pPr algn="r" rtl="1"/>
            <a:r>
              <a:rPr lang="he-IL" smtClean="0"/>
              <a:t>לחץ כדי לערוך סגנון כותרת משנה של תבנית בסיס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BE24594C-40D9-4922-A63A-E4D7E3C24D49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כותרת מקטע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 userDrawn="1"/>
        </p:nvSpPr>
        <p:spPr bwMode="hidden">
          <a:xfrm>
            <a:off x="2878317" y="1676400"/>
            <a:ext cx="9313683" cy="4267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1000" sy="101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173718" y="2212848"/>
            <a:ext cx="6217920" cy="2862262"/>
          </a:xfrm>
        </p:spPr>
        <p:txBody>
          <a:bodyPr anchor="b"/>
          <a:lstStyle>
            <a:lvl1pPr algn="r" latinLnBrk="0">
              <a:lnSpc>
                <a:spcPct val="80000"/>
              </a:lnSpc>
              <a:defRPr lang="he-IL" sz="54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173718" y="5120640"/>
            <a:ext cx="6217920" cy="457200"/>
          </a:xfrm>
        </p:spPr>
        <p:txBody>
          <a:bodyPr/>
          <a:lstStyle>
            <a:lvl1pPr marL="0" indent="0" algn="r" latinLnBrk="0">
              <a:spcBef>
                <a:spcPts val="0"/>
              </a:spcBef>
              <a:buNone/>
              <a:defRPr lang="he-IL" sz="2400"/>
            </a:lvl1pPr>
            <a:lvl2pPr marL="457200" indent="0" algn="r" latinLnBrk="0">
              <a:buNone/>
              <a:defRPr lang="he-IL" sz="2000"/>
            </a:lvl2pPr>
            <a:lvl3pPr marL="914400" indent="0" algn="r" latinLnBrk="0">
              <a:buNone/>
              <a:defRPr lang="he-IL" sz="1800"/>
            </a:lvl3pPr>
            <a:lvl4pPr marL="1371600" indent="0" algn="r" latinLnBrk="0">
              <a:buNone/>
              <a:defRPr lang="he-IL" sz="1600"/>
            </a:lvl4pPr>
            <a:lvl5pPr marL="1828800" indent="0" algn="r" latinLnBrk="0">
              <a:buNone/>
              <a:defRPr lang="he-IL" sz="1600"/>
            </a:lvl5pPr>
            <a:lvl6pPr marL="2286000" indent="0" algn="r" latinLnBrk="0">
              <a:buNone/>
              <a:defRPr lang="he-IL" sz="1600"/>
            </a:lvl6pPr>
            <a:lvl7pPr marL="2743200" indent="0" algn="r" latinLnBrk="0">
              <a:buNone/>
              <a:defRPr lang="he-IL" sz="1600"/>
            </a:lvl7pPr>
            <a:lvl8pPr marL="3200400" indent="0" algn="r" latinLnBrk="0">
              <a:buNone/>
              <a:defRPr lang="he-IL" sz="1600"/>
            </a:lvl8pPr>
            <a:lvl9pPr marL="3657600" indent="0" algn="r" latinLnBrk="0">
              <a:buNone/>
              <a:defRPr lang="he-IL" sz="16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תוכן כפו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295400" y="1905000"/>
            <a:ext cx="4572000" cy="4267200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800"/>
            </a:lvl6pPr>
            <a:lvl7pPr algn="r" latinLnBrk="0">
              <a:defRPr lang="he-IL" sz="1800"/>
            </a:lvl7pPr>
            <a:lvl8pPr algn="r" latinLnBrk="0">
              <a:defRPr lang="he-IL" sz="1800"/>
            </a:lvl8pPr>
            <a:lvl9pPr algn="r" latinLnBrk="0">
              <a:defRPr lang="he-IL" sz="18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324600" y="1905000"/>
            <a:ext cx="4572000" cy="4267200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800"/>
            </a:lvl6pPr>
            <a:lvl7pPr algn="r" latinLnBrk="0">
              <a:defRPr lang="he-IL" sz="1800"/>
            </a:lvl7pPr>
            <a:lvl8pPr algn="r" latinLnBrk="0">
              <a:defRPr lang="he-IL" sz="1800"/>
            </a:lvl8pPr>
            <a:lvl9pPr algn="r" latinLnBrk="0">
              <a:defRPr lang="he-IL" sz="18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A1D7D855-A872-4272-B880-39A488A710E7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295400" y="1904999"/>
            <a:ext cx="4572000" cy="698351"/>
          </a:xfrm>
        </p:spPr>
        <p:txBody>
          <a:bodyPr anchor="ctr">
            <a:normAutofit/>
          </a:bodyPr>
          <a:lstStyle>
            <a:lvl1pPr marL="0" indent="0" algn="r" latinLnBrk="0">
              <a:buNone/>
              <a:defRPr lang="he-IL" sz="2000" b="0"/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1295400" y="2603351"/>
            <a:ext cx="4572000" cy="3568849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600"/>
            </a:lvl6pPr>
            <a:lvl7pPr algn="r" latinLnBrk="0">
              <a:defRPr lang="he-IL" sz="1600"/>
            </a:lvl7pPr>
            <a:lvl8pPr algn="r" latinLnBrk="0">
              <a:defRPr lang="he-IL" sz="1600"/>
            </a:lvl8pPr>
            <a:lvl9pPr algn="r" latinLnBrk="0">
              <a:defRPr lang="he-IL" sz="16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324600" y="1904999"/>
            <a:ext cx="4572000" cy="698351"/>
          </a:xfrm>
        </p:spPr>
        <p:txBody>
          <a:bodyPr anchor="ctr">
            <a:normAutofit/>
          </a:bodyPr>
          <a:lstStyle>
            <a:lvl1pPr marL="0" indent="0" algn="r" latinLnBrk="0">
              <a:buNone/>
              <a:defRPr lang="he-IL" sz="2000" b="0"/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324600" y="2603351"/>
            <a:ext cx="4572000" cy="3568849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600"/>
            </a:lvl6pPr>
            <a:lvl7pPr algn="r" latinLnBrk="0">
              <a:defRPr lang="he-IL" sz="1600"/>
            </a:lvl7pPr>
            <a:lvl8pPr algn="r" latinLnBrk="0">
              <a:defRPr lang="he-IL" sz="1600"/>
            </a:lvl8pPr>
            <a:lvl9pPr algn="r" latinLnBrk="0">
              <a:defRPr lang="he-IL" sz="16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67AACA8F-D5ED-4B90-A100-0BDC54A645DF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8" name="מציין מיקום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9" name="מציין מיקום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0229CD98-8566-471F-B6F9-93E04967ED47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4" name="מציין מיקום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5" name="מציין מיקום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59635E6A-2086-4CB2-B79F-96593439A0AC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3" name="מציין מיקום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4" name="מציין מיקום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 userDrawn="1"/>
        </p:nvSpPr>
        <p:spPr bwMode="hidden">
          <a:xfrm>
            <a:off x="0" y="0"/>
            <a:ext cx="7315200" cy="6856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dir="10800000" algn="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917180" y="2651760"/>
            <a:ext cx="3657600" cy="1828800"/>
          </a:xfrm>
        </p:spPr>
        <p:txBody>
          <a:bodyPr anchor="b"/>
          <a:lstStyle>
            <a:lvl1pPr algn="r" latinLnBrk="0">
              <a:defRPr lang="he-IL" sz="3600">
                <a:solidFill>
                  <a:schemeClr val="bg1"/>
                </a:solidFill>
              </a:defRPr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17220" y="688489"/>
            <a:ext cx="6080760" cy="5483711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2000"/>
            </a:lvl6pPr>
            <a:lvl7pPr algn="r" latinLnBrk="0">
              <a:defRPr lang="he-IL" sz="2000"/>
            </a:lvl7pPr>
            <a:lvl8pPr algn="r" latinLnBrk="0">
              <a:defRPr lang="he-IL" sz="2000"/>
            </a:lvl8pPr>
            <a:lvl9pPr algn="r" latinLnBrk="0">
              <a:defRPr lang="he-IL" sz="20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7932420" y="4617720"/>
            <a:ext cx="3657600" cy="1554480"/>
          </a:xfrm>
        </p:spPr>
        <p:txBody>
          <a:bodyPr>
            <a:normAutofit/>
          </a:bodyPr>
          <a:lstStyle>
            <a:lvl1pPr marL="0" indent="0" algn="r" latinLnBrk="0">
              <a:lnSpc>
                <a:spcPct val="90000"/>
              </a:lnSpc>
              <a:spcBef>
                <a:spcPts val="1200"/>
              </a:spcBef>
              <a:buNone/>
              <a:defRPr lang="he-IL" sz="1800"/>
            </a:lvl1pPr>
            <a:lvl2pPr marL="457200" indent="0" algn="r" latinLnBrk="0">
              <a:buNone/>
              <a:defRPr lang="he-IL" sz="1400"/>
            </a:lvl2pPr>
            <a:lvl3pPr marL="914400" indent="0" algn="r" latinLnBrk="0">
              <a:buNone/>
              <a:defRPr lang="he-IL" sz="1200"/>
            </a:lvl3pPr>
            <a:lvl4pPr marL="1371600" indent="0" algn="r" latinLnBrk="0">
              <a:buNone/>
              <a:defRPr lang="he-IL" sz="1000"/>
            </a:lvl4pPr>
            <a:lvl5pPr marL="1828800" indent="0" algn="r" latinLnBrk="0">
              <a:buNone/>
              <a:defRPr lang="he-IL" sz="1000"/>
            </a:lvl5pPr>
            <a:lvl6pPr marL="2286000" indent="0" algn="r" latinLnBrk="0">
              <a:buNone/>
              <a:defRPr lang="he-IL" sz="1000"/>
            </a:lvl6pPr>
            <a:lvl7pPr marL="2743200" indent="0" algn="r" latinLnBrk="0">
              <a:buNone/>
              <a:defRPr lang="he-IL" sz="1000"/>
            </a:lvl7pPr>
            <a:lvl8pPr marL="3200400" indent="0" algn="r" latinLnBrk="0">
              <a:buNone/>
              <a:defRPr lang="he-IL" sz="1000"/>
            </a:lvl8pPr>
            <a:lvl9pPr marL="3657600" indent="0" algn="r" latinLnBrk="0">
              <a:buNone/>
              <a:defRPr lang="he-IL" sz="10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7CE78B26-E0E7-401D-95E5-683ED06BF9AD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 rtl="1"/>
            <a:fld id="{E31375A4-56A4-47D6-9801-1991572033F7}" type="slidenum">
              <a:rPr lang="he-IL" smtClean="0"/>
              <a:pPr algn="l"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/>
        </p:nvSpPr>
        <p:spPr bwMode="hidden">
          <a:xfrm>
            <a:off x="0" y="0"/>
            <a:ext cx="7315200" cy="6856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dir="10800000" algn="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917180" y="2651760"/>
            <a:ext cx="3657600" cy="1828800"/>
          </a:xfrm>
        </p:spPr>
        <p:txBody>
          <a:bodyPr anchor="b"/>
          <a:lstStyle>
            <a:lvl1pPr algn="r" latinLnBrk="0">
              <a:defRPr lang="he-IL" sz="3600">
                <a:solidFill>
                  <a:schemeClr val="bg1"/>
                </a:solidFill>
              </a:defRPr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מונה 2"/>
          <p:cNvSpPr>
            <a:spLocks noGrp="1"/>
          </p:cNvSpPr>
          <p:nvPr>
            <p:ph type="pic" idx="1"/>
          </p:nvPr>
        </p:nvSpPr>
        <p:spPr>
          <a:xfrm>
            <a:off x="617220" y="684943"/>
            <a:ext cx="6080760" cy="5486400"/>
          </a:xfrm>
          <a:solidFill>
            <a:schemeClr val="bg1">
              <a:lumMod val="90000"/>
              <a:lumOff val="10000"/>
            </a:schemeClr>
          </a:solidFill>
          <a:effectLst>
            <a:outerShdw blurRad="63500" sx="101000" sy="101000" algn="ctr" rotWithShape="0">
              <a:prstClr val="black">
                <a:alpha val="25000"/>
              </a:prstClr>
            </a:outerShdw>
          </a:effectLst>
        </p:spPr>
        <p:txBody>
          <a:bodyPr tIns="548640">
            <a:normAutofit/>
          </a:bodyPr>
          <a:lstStyle>
            <a:lvl1pPr marL="0" indent="0" algn="ctr" rtl="0" latinLnBrk="0">
              <a:buNone/>
              <a:defRPr lang="he-IL" sz="2000"/>
            </a:lvl1pPr>
            <a:lvl2pPr marL="457200" indent="0" algn="r" latinLnBrk="0">
              <a:buNone/>
              <a:defRPr lang="he-IL" sz="2800"/>
            </a:lvl2pPr>
            <a:lvl3pPr marL="914400" indent="0" algn="r" latinLnBrk="0">
              <a:buNone/>
              <a:defRPr lang="he-IL" sz="2400"/>
            </a:lvl3pPr>
            <a:lvl4pPr marL="1371600" indent="0" algn="r" latinLnBrk="0">
              <a:buNone/>
              <a:defRPr lang="he-IL" sz="2000"/>
            </a:lvl4pPr>
            <a:lvl5pPr marL="1828800" indent="0" algn="r" latinLnBrk="0">
              <a:buNone/>
              <a:defRPr lang="he-IL" sz="2000"/>
            </a:lvl5pPr>
            <a:lvl6pPr marL="2286000" indent="0" algn="r" latinLnBrk="0">
              <a:buNone/>
              <a:defRPr lang="he-IL" sz="2000"/>
            </a:lvl6pPr>
            <a:lvl7pPr marL="2743200" indent="0" algn="r" latinLnBrk="0">
              <a:buNone/>
              <a:defRPr lang="he-IL" sz="2000"/>
            </a:lvl7pPr>
            <a:lvl8pPr marL="3200400" indent="0" algn="r" latinLnBrk="0">
              <a:buNone/>
              <a:defRPr lang="he-IL" sz="2000"/>
            </a:lvl8pPr>
            <a:lvl9pPr marL="3657600" indent="0" algn="r" latinLnBrk="0">
              <a:buNone/>
              <a:defRPr lang="he-IL" sz="2000"/>
            </a:lvl9pPr>
          </a:lstStyle>
          <a:p>
            <a:pPr algn="r" rtl="1"/>
            <a:r>
              <a:rPr lang="he-IL" smtClean="0"/>
              <a:t>לחץ על הסמל כדי להוסיף תמונה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7934369" y="4617720"/>
            <a:ext cx="3657600" cy="1554480"/>
          </a:xfrm>
        </p:spPr>
        <p:txBody>
          <a:bodyPr>
            <a:normAutofit/>
          </a:bodyPr>
          <a:lstStyle>
            <a:lvl1pPr marL="0" indent="0" algn="r" latinLnBrk="0">
              <a:spcBef>
                <a:spcPts val="1200"/>
              </a:spcBef>
              <a:buNone/>
              <a:defRPr lang="he-IL" sz="1800"/>
            </a:lvl1pPr>
            <a:lvl2pPr marL="457200" indent="0" algn="r" latinLnBrk="0">
              <a:buNone/>
              <a:defRPr lang="he-IL" sz="1400"/>
            </a:lvl2pPr>
            <a:lvl3pPr marL="914400" indent="0" algn="r" latinLnBrk="0">
              <a:buNone/>
              <a:defRPr lang="he-IL" sz="1200"/>
            </a:lvl3pPr>
            <a:lvl4pPr marL="1371600" indent="0" algn="r" latinLnBrk="0">
              <a:buNone/>
              <a:defRPr lang="he-IL" sz="1000"/>
            </a:lvl4pPr>
            <a:lvl5pPr marL="1828800" indent="0" algn="r" latinLnBrk="0">
              <a:buNone/>
              <a:defRPr lang="he-IL" sz="1000"/>
            </a:lvl5pPr>
            <a:lvl6pPr marL="2286000" indent="0" algn="r" latinLnBrk="0">
              <a:buNone/>
              <a:defRPr lang="he-IL" sz="1000"/>
            </a:lvl6pPr>
            <a:lvl7pPr marL="2743200" indent="0" algn="r" latinLnBrk="0">
              <a:buNone/>
              <a:defRPr lang="he-IL" sz="1000"/>
            </a:lvl7pPr>
            <a:lvl8pPr marL="3200400" indent="0" algn="r" latinLnBrk="0">
              <a:buNone/>
              <a:defRPr lang="he-IL" sz="1000"/>
            </a:lvl8pPr>
            <a:lvl9pPr marL="3657600" indent="0" algn="r" latinLnBrk="0">
              <a:buNone/>
              <a:defRPr lang="he-IL" sz="10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2C28EC7-2C19-4F74-B285-CE160F4A579A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אנכי 2"/>
          <p:cNvSpPr>
            <a:spLocks noGrp="1"/>
          </p:cNvSpPr>
          <p:nvPr>
            <p:ph type="body" orient="vert" idx="1"/>
          </p:nvPr>
        </p:nvSpPr>
        <p:spPr>
          <a:xfrm flipV="1">
            <a:off x="1295400" y="1905000"/>
            <a:ext cx="9601200" cy="4267200"/>
          </a:xfrm>
        </p:spPr>
        <p:txBody>
          <a:bodyPr vert="eaVert"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EDB5389C-FACC-452B-B4C1-3BD186F45CB8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וטקסט אנכי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10512" y="419099"/>
            <a:ext cx="2086087" cy="5753101"/>
          </a:xfrm>
        </p:spPr>
        <p:txBody>
          <a:bodyPr vert="eaVert"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אנכי 2"/>
          <p:cNvSpPr>
            <a:spLocks noGrp="1"/>
          </p:cNvSpPr>
          <p:nvPr>
            <p:ph type="body" orient="vert" idx="1"/>
          </p:nvPr>
        </p:nvSpPr>
        <p:spPr>
          <a:xfrm>
            <a:off x="1295400" y="419099"/>
            <a:ext cx="7277100" cy="5753101"/>
          </a:xfrm>
        </p:spPr>
        <p:txBody>
          <a:bodyPr vert="eaVert"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09FCE844-3C76-42C8-BBA9-088C96A067BA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9"/>
          <p:cNvSpPr/>
          <p:nvPr userDrawn="1"/>
        </p:nvSpPr>
        <p:spPr bwMode="hidden">
          <a:xfrm>
            <a:off x="0" y="5980361"/>
            <a:ext cx="12188952" cy="4521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dir="5400000" algn="t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9" name="מלבן 8"/>
          <p:cNvSpPr/>
          <p:nvPr userDrawn="1"/>
        </p:nvSpPr>
        <p:spPr bwMode="hidden">
          <a:xfrm>
            <a:off x="1524" y="214604"/>
            <a:ext cx="12188952" cy="4521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dir="16200000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8" name="מלבן 7"/>
          <p:cNvSpPr/>
          <p:nvPr userDrawn="1"/>
        </p:nvSpPr>
        <p:spPr bwMode="hidden">
          <a:xfrm>
            <a:off x="1524" y="214604"/>
            <a:ext cx="12188952" cy="62179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2" name="מציין מיקום כותרת 1"/>
          <p:cNvSpPr>
            <a:spLocks noGrp="1"/>
          </p:cNvSpPr>
          <p:nvPr>
            <p:ph type="title"/>
          </p:nvPr>
        </p:nvSpPr>
        <p:spPr>
          <a:xfrm>
            <a:off x="1295400" y="419100"/>
            <a:ext cx="9601200" cy="1257300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/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295400" y="1905000"/>
            <a:ext cx="9601200" cy="42672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2"/>
          </p:nvPr>
        </p:nvSpPr>
        <p:spPr>
          <a:xfrm>
            <a:off x="1619110" y="6484777"/>
            <a:ext cx="1335054" cy="274022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latinLnBrk="0">
              <a:defRPr lang="he-IL" sz="10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287D4020-EAAB-4E36-8532-04C08CBCE9E1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3"/>
          </p:nvPr>
        </p:nvSpPr>
        <p:spPr>
          <a:xfrm>
            <a:off x="7530425" y="6484777"/>
            <a:ext cx="4123765" cy="274022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latinLnBrk="0">
              <a:defRPr lang="he-IL" sz="10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697752" y="6484777"/>
            <a:ext cx="685800" cy="274022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rtl="1" latinLnBrk="0">
              <a:defRPr lang="he-IL" sz="10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E31375A4-56A4-47D6-9801-1991572033F7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lang="he-IL" sz="4000" kern="1200" baseline="0">
          <a:solidFill>
            <a:schemeClr val="accent2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800"/>
        </a:spcBef>
        <a:buSzPct val="90000"/>
        <a:buFont typeface="Arial" pitchFamily="34" charset="0"/>
        <a:buChar char="▪"/>
        <a:defRPr lang="he-IL" sz="20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502920" indent="-228600" algn="r" defTabSz="914400" rtl="1" eaLnBrk="1" latinLnBrk="0" hangingPunct="1">
        <a:lnSpc>
          <a:spcPct val="90000"/>
        </a:lnSpc>
        <a:spcBef>
          <a:spcPts val="1200"/>
        </a:spcBef>
        <a:buSzPct val="90000"/>
        <a:buFont typeface="Arial" pitchFamily="34" charset="0"/>
        <a:buChar char="▪"/>
        <a:defRPr lang="he-IL" sz="1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731520" indent="-182880" algn="r" defTabSz="914400" rtl="1" eaLnBrk="1" latinLnBrk="0" hangingPunct="1">
        <a:lnSpc>
          <a:spcPct val="90000"/>
        </a:lnSpc>
        <a:spcBef>
          <a:spcPts val="800"/>
        </a:spcBef>
        <a:buSzPct val="90000"/>
        <a:buFont typeface="Arial" pitchFamily="34" charset="0"/>
        <a:buChar char="▪"/>
        <a:defRPr lang="he-IL" sz="16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005840" indent="-182880" algn="r" defTabSz="914400" rtl="1" eaLnBrk="1" latinLnBrk="0" hangingPunct="1">
        <a:lnSpc>
          <a:spcPct val="90000"/>
        </a:lnSpc>
        <a:spcBef>
          <a:spcPts val="8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1234440" indent="-182880" algn="r" defTabSz="914400" rtl="1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1463040" indent="-182880" algn="r" defTabSz="914400" rtl="1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91640" indent="-182880" algn="r" defTabSz="914400" rtl="1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defTabSz="914400" rtl="1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182880" algn="r" defTabSz="914400" rtl="1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יש להשתמש באוזניות </a:t>
            </a:r>
            <a:r>
              <a:rPr lang="en-US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/>
            </a:r>
            <a:br>
              <a:rPr lang="en-US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</a:br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מען </a:t>
            </a:r>
            <a:r>
              <a:rPr lang="he-IL" kern="0" dirty="0" err="1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דאַרף</a:t>
            </a:r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 </a:t>
            </a:r>
            <a:r>
              <a:rPr lang="he-IL" kern="0" dirty="0" err="1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נוצן</a:t>
            </a:r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 </a:t>
            </a:r>
            <a:r>
              <a:rPr lang="he-IL" kern="0" dirty="0" err="1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הער-טרייַבלעך</a:t>
            </a:r>
            <a:endParaRPr lang="he-IL" dirty="0">
              <a:solidFill>
                <a:schemeClr val="tx1">
                  <a:lumMod val="75000"/>
                </a:schemeClr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5687" y="2313894"/>
            <a:ext cx="5000625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50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sz="4400" dirty="0" smtClean="0"/>
              <a:t>די </a:t>
            </a:r>
            <a:r>
              <a:rPr lang="he-IL" sz="4400" dirty="0"/>
              <a:t>מלכות </a:t>
            </a:r>
            <a:r>
              <a:rPr lang="he-IL" sz="4400" dirty="0" err="1"/>
              <a:t>אַנימאַל</a:t>
            </a:r>
            <a:r>
              <a:rPr lang="he-IL" sz="4400" dirty="0"/>
              <a:t> </a:t>
            </a:r>
            <a:r>
              <a:rPr lang="he-IL" sz="4400" dirty="0" smtClean="0"/>
              <a:t>(די מלכות חיות)</a:t>
            </a:r>
            <a:r>
              <a:rPr lang="he-IL" sz="4400" dirty="0"/>
              <a:t> </a:t>
            </a:r>
            <a:r>
              <a:rPr lang="he-IL" sz="4400" dirty="0" smtClean="0"/>
              <a:t>- </a:t>
            </a:r>
            <a:r>
              <a:rPr lang="he-IL" sz="4400" i="1" dirty="0" smtClean="0">
                <a:latin typeface="Segoe Script" panose="030B0504020000000003" pitchFamily="66" charset="0"/>
              </a:rPr>
              <a:t>ממלכת החיות</a:t>
            </a:r>
            <a:endParaRPr lang="he-IL" sz="4400" i="1" dirty="0">
              <a:latin typeface="Segoe Script" panose="030B0504020000000003" pitchFamily="66" charset="0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e-IL" sz="1800" u="sng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800" u="sng" dirty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800" u="sng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800" u="sng" dirty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800" u="sng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0305" y="1905000"/>
            <a:ext cx="5439686" cy="407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831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he-IL" sz="3200" dirty="0" err="1"/>
              <a:t>צוגעגיירט</a:t>
            </a:r>
            <a:r>
              <a:rPr lang="he-IL" sz="3200" dirty="0"/>
              <a:t> פֿון </a:t>
            </a:r>
            <a:r>
              <a:rPr lang="he-IL" sz="3200" dirty="0" smtClean="0"/>
              <a:t>:   </a:t>
            </a:r>
            <a:r>
              <a:rPr lang="he-IL" sz="3200" dirty="0"/>
              <a:t>דולפין </a:t>
            </a:r>
            <a:r>
              <a:rPr lang="he-IL" sz="3200" dirty="0" err="1"/>
              <a:t>וורשב</a:t>
            </a:r>
            <a:r>
              <a:rPr lang="he-IL" sz="3200" dirty="0"/>
              <a:t> </a:t>
            </a:r>
          </a:p>
          <a:p>
            <a:pPr marL="0" indent="0">
              <a:buNone/>
            </a:pPr>
            <a:r>
              <a:rPr lang="he-IL" sz="3200" dirty="0" smtClean="0"/>
              <a:t>                           </a:t>
            </a:r>
            <a:r>
              <a:rPr lang="he-IL" sz="3200" dirty="0" err="1" smtClean="0"/>
              <a:t>שולע</a:t>
            </a:r>
            <a:r>
              <a:rPr lang="he-IL" sz="3200" dirty="0" smtClean="0"/>
              <a:t> </a:t>
            </a:r>
            <a:r>
              <a:rPr lang="he-IL" sz="3200" dirty="0"/>
              <a:t>:   אורט חולון </a:t>
            </a:r>
            <a:r>
              <a:rPr lang="he-IL" sz="3200" dirty="0" smtClean="0"/>
              <a:t> </a:t>
            </a:r>
          </a:p>
          <a:p>
            <a:pPr marL="0" indent="0">
              <a:buNone/>
            </a:pPr>
            <a:r>
              <a:rPr lang="he-IL" sz="3200" dirty="0" smtClean="0"/>
              <a:t>                          תשע"ז / 2016-2017</a:t>
            </a:r>
            <a:endParaRPr lang="he-IL" sz="3200" dirty="0"/>
          </a:p>
          <a:p>
            <a:pPr marL="0" indent="0">
              <a:buNone/>
            </a:pPr>
            <a:endParaRPr lang="he-IL" dirty="0" smtClean="0"/>
          </a:p>
          <a:p>
            <a:pPr marL="0" indent="0">
              <a:buNone/>
            </a:pPr>
            <a:r>
              <a:rPr lang="he-IL" dirty="0" smtClean="0"/>
              <a:t>בתמיכת הרשות הלאומית לתרבות היידיש</a:t>
            </a:r>
          </a:p>
        </p:txBody>
      </p:sp>
      <p:pic>
        <p:nvPicPr>
          <p:cNvPr id="2052" name="Picture 4" descr="תוצאת תמונה עבור הרשות הלאומית לתרבות היידי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241" y="4038600"/>
            <a:ext cx="4879010" cy="160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3473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95400" y="-210611"/>
            <a:ext cx="9601200" cy="1257300"/>
          </a:xfrm>
        </p:spPr>
        <p:txBody>
          <a:bodyPr/>
          <a:lstStyle/>
          <a:p>
            <a:pPr algn="ctr"/>
            <a:r>
              <a:rPr lang="he-IL" sz="3600" dirty="0" smtClean="0"/>
              <a:t>די </a:t>
            </a:r>
            <a:r>
              <a:rPr lang="he-IL" sz="3600" dirty="0" err="1" smtClean="0"/>
              <a:t>פֿונאַנדערטיילונג</a:t>
            </a:r>
            <a:r>
              <a:rPr lang="he-IL" sz="3600" dirty="0" smtClean="0"/>
              <a:t> פֿון מלכות חיות :</a:t>
            </a:r>
            <a:endParaRPr lang="he-IL" sz="36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5364" y="1202724"/>
            <a:ext cx="11726636" cy="4920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יונקים – </a:t>
            </a:r>
            <a:r>
              <a:rPr lang="he-IL" sz="1200" b="1" dirty="0" err="1" smtClean="0">
                <a:solidFill>
                  <a:schemeClr val="tx1">
                    <a:lumMod val="75000"/>
                  </a:schemeClr>
                </a:solidFill>
              </a:rPr>
              <a:t>זויג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-חיות -</a:t>
            </a:r>
            <a:r>
              <a:rPr lang="en-US" sz="1200" b="1" i="1" dirty="0" smtClean="0">
                <a:solidFill>
                  <a:schemeClr val="tx1">
                    <a:lumMod val="75000"/>
                  </a:schemeClr>
                </a:solidFill>
              </a:rPr>
              <a:t>Mammalia </a:t>
            </a:r>
            <a:r>
              <a:rPr lang="he-IL" sz="1200" dirty="0" smtClean="0">
                <a:solidFill>
                  <a:schemeClr val="tx1">
                    <a:lumMod val="75000"/>
                  </a:schemeClr>
                </a:solidFill>
              </a:rPr>
              <a:t>                                                 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זוחלים – </a:t>
            </a:r>
            <a:r>
              <a:rPr lang="he-IL" sz="1200" b="1" dirty="0" err="1" smtClean="0">
                <a:solidFill>
                  <a:schemeClr val="tx1">
                    <a:lumMod val="75000"/>
                  </a:schemeClr>
                </a:solidFill>
              </a:rPr>
              <a:t>קריכיקערס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– </a:t>
            </a:r>
            <a:r>
              <a:rPr lang="en-US" sz="1200" b="1" i="1" dirty="0" err="1">
                <a:solidFill>
                  <a:schemeClr val="tx1">
                    <a:lumMod val="75000"/>
                  </a:schemeClr>
                </a:solidFill>
              </a:rPr>
              <a:t>Reptilia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                                         עופות - 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עופֿות 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- </a:t>
            </a:r>
            <a:r>
              <a:rPr lang="en-US" sz="1200" b="1" i="1" dirty="0" smtClean="0">
                <a:solidFill>
                  <a:schemeClr val="tx1">
                    <a:lumMod val="75000"/>
                  </a:schemeClr>
                </a:solidFill>
              </a:rPr>
              <a:t>Aves</a:t>
            </a:r>
            <a:endParaRPr lang="he-IL" sz="1200" b="1" i="1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b="1" i="1" dirty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b="1" i="1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b="1" i="1" dirty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b="1" i="1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b="1" i="1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   דגים 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– </a:t>
            </a:r>
            <a:r>
              <a:rPr lang="he-IL" sz="1200" b="1" dirty="0" err="1">
                <a:solidFill>
                  <a:schemeClr val="tx1">
                    <a:lumMod val="75000"/>
                  </a:schemeClr>
                </a:solidFill>
              </a:rPr>
              <a:t>ים־פֿיש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en-US" sz="1200" b="1" i="1" dirty="0" err="1">
                <a:solidFill>
                  <a:schemeClr val="tx1">
                    <a:lumMod val="75000"/>
                  </a:schemeClr>
                </a:solidFill>
              </a:rPr>
              <a:t>Osteichthyes</a:t>
            </a:r>
            <a:r>
              <a:rPr lang="en-US" sz="1200" b="1" dirty="0">
                <a:solidFill>
                  <a:schemeClr val="tx1">
                    <a:lumMod val="75000"/>
                  </a:schemeClr>
                </a:solidFill>
              </a:rPr>
              <a:t> -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                                     </a:t>
            </a:r>
            <a:r>
              <a:rPr lang="he-IL" sz="1200" b="1" i="1" dirty="0" smtClean="0">
                <a:solidFill>
                  <a:schemeClr val="tx1">
                    <a:lumMod val="75000"/>
                  </a:schemeClr>
                </a:solidFill>
              </a:rPr>
              <a:t>דו </a:t>
            </a:r>
            <a:r>
              <a:rPr lang="he-IL" sz="1200" b="1" i="1" dirty="0">
                <a:solidFill>
                  <a:schemeClr val="tx1">
                    <a:lumMod val="75000"/>
                  </a:schemeClr>
                </a:solidFill>
              </a:rPr>
              <a:t>חיים </a:t>
            </a:r>
            <a:r>
              <a:rPr lang="he-IL" sz="1200" b="1" i="1" dirty="0" smtClean="0">
                <a:solidFill>
                  <a:schemeClr val="tx1">
                    <a:lumMod val="75000"/>
                  </a:schemeClr>
                </a:solidFill>
              </a:rPr>
              <a:t>– </a:t>
            </a:r>
            <a:r>
              <a:rPr lang="he-IL" sz="1200" b="1" i="1" dirty="0" err="1" smtClean="0">
                <a:solidFill>
                  <a:schemeClr val="tx1">
                    <a:lumMod val="75000"/>
                  </a:schemeClr>
                </a:solidFill>
              </a:rPr>
              <a:t>אַמפיביאַנס</a:t>
            </a:r>
            <a:r>
              <a:rPr lang="he-IL" sz="1200" b="1" i="1" dirty="0" smtClean="0">
                <a:solidFill>
                  <a:schemeClr val="tx1">
                    <a:lumMod val="75000"/>
                  </a:schemeClr>
                </a:solidFill>
              </a:rPr>
              <a:t> – </a:t>
            </a:r>
            <a:r>
              <a:rPr lang="en-US" sz="1200" b="1" i="1" dirty="0" err="1" smtClean="0">
                <a:solidFill>
                  <a:schemeClr val="tx1">
                    <a:lumMod val="75000"/>
                  </a:schemeClr>
                </a:solidFill>
              </a:rPr>
              <a:t>Amphibia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                        </a:t>
            </a:r>
            <a:r>
              <a:rPr lang="he-IL" sz="1200" b="1" dirty="0" err="1" smtClean="0">
                <a:solidFill>
                  <a:schemeClr val="tx1">
                    <a:lumMod val="75000"/>
                  </a:schemeClr>
                </a:solidFill>
              </a:rPr>
              <a:t>פרוקי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רגליים 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- </a:t>
            </a:r>
            <a:r>
              <a:rPr lang="he-IL" sz="1200" b="1" dirty="0" err="1">
                <a:solidFill>
                  <a:schemeClr val="tx1">
                    <a:lumMod val="75000"/>
                  </a:schemeClr>
                </a:solidFill>
              </a:rPr>
              <a:t>אַרטהראָפּאָדס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- </a:t>
            </a:r>
            <a:r>
              <a:rPr lang="en-US" sz="1200" b="1" i="1" dirty="0">
                <a:solidFill>
                  <a:schemeClr val="tx1">
                    <a:lumMod val="75000"/>
                  </a:schemeClr>
                </a:solidFill>
              </a:rPr>
              <a:t>Arthropoda</a:t>
            </a:r>
            <a:endParaRPr lang="he-IL" sz="1200" b="1" i="1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7619" y="1491049"/>
            <a:ext cx="3872979" cy="1812324"/>
          </a:xfrm>
          <a:prstGeom prst="rect">
            <a:avLst/>
          </a:prstGeom>
        </p:spPr>
      </p:pic>
      <p:pic>
        <p:nvPicPr>
          <p:cNvPr id="17" name="תמונה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8197" y="1639330"/>
            <a:ext cx="3988020" cy="1833573"/>
          </a:xfrm>
          <a:prstGeom prst="rect">
            <a:avLst/>
          </a:prstGeom>
        </p:spPr>
      </p:pic>
      <p:pic>
        <p:nvPicPr>
          <p:cNvPr id="19" name="תמונה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8197" y="4164066"/>
            <a:ext cx="3925947" cy="1805034"/>
          </a:xfrm>
          <a:prstGeom prst="rect">
            <a:avLst/>
          </a:prstGeom>
        </p:spPr>
      </p:pic>
      <p:pic>
        <p:nvPicPr>
          <p:cNvPr id="21" name="תמונה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863546"/>
            <a:ext cx="3904722" cy="2095796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7619" y="3863546"/>
            <a:ext cx="3872979" cy="2105555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995" y="1491049"/>
            <a:ext cx="3941800" cy="181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267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360714" y="925286"/>
            <a:ext cx="9601200" cy="55326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3200" b="1" dirty="0">
                <a:solidFill>
                  <a:schemeClr val="tx1">
                    <a:lumMod val="75000"/>
                  </a:schemeClr>
                </a:solidFill>
              </a:rPr>
              <a:t>זוחלים – </a:t>
            </a:r>
            <a:r>
              <a:rPr lang="he-IL" sz="3200" b="1" dirty="0" smtClean="0">
                <a:solidFill>
                  <a:schemeClr val="tx1">
                    <a:lumMod val="75000"/>
                  </a:schemeClr>
                </a:solidFill>
              </a:rPr>
              <a:t>די </a:t>
            </a:r>
            <a:r>
              <a:rPr lang="he-IL" sz="3200" b="1" dirty="0" err="1" smtClean="0">
                <a:solidFill>
                  <a:schemeClr val="tx1">
                    <a:lumMod val="75000"/>
                  </a:schemeClr>
                </a:solidFill>
              </a:rPr>
              <a:t>קריכיקערס</a:t>
            </a:r>
            <a:r>
              <a:rPr lang="he-IL" sz="3200" b="1" dirty="0" smtClean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he-IL" sz="3200" b="1" dirty="0">
                <a:solidFill>
                  <a:schemeClr val="tx1">
                    <a:lumMod val="75000"/>
                  </a:schemeClr>
                </a:solidFill>
              </a:rPr>
              <a:t>– </a:t>
            </a:r>
            <a:r>
              <a:rPr lang="en-US" sz="3200" b="1" i="1" dirty="0" err="1">
                <a:solidFill>
                  <a:schemeClr val="tx1">
                    <a:lumMod val="75000"/>
                  </a:schemeClr>
                </a:solidFill>
              </a:rPr>
              <a:t>Reptilia</a:t>
            </a:r>
            <a:endParaRPr lang="he-IL" sz="3200" b="1" i="1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dirty="0" smtClean="0">
              <a:solidFill>
                <a:schemeClr val="tx1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he-IL" sz="1400" dirty="0" smtClean="0">
              <a:solidFill>
                <a:schemeClr val="tx1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he-IL" sz="1200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0838" y="1503469"/>
            <a:ext cx="6780952" cy="4584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761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3054471"/>
              </p:ext>
            </p:extLst>
          </p:nvPr>
        </p:nvGraphicFramePr>
        <p:xfrm>
          <a:off x="1650542" y="703190"/>
          <a:ext cx="8916087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693772"/>
                <a:gridCol w="1493174"/>
                <a:gridCol w="2500119"/>
                <a:gridCol w="2229022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איגואנה מצויה (איגואנות)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יגואַנא</a:t>
                      </a:r>
                      <a:r>
                        <a:rPr lang="he-IL" sz="2000" b="0" dirty="0" smtClean="0"/>
                        <a:t>ַ : די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Iguana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iguana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יגואַנאַס</a:t>
                      </a:r>
                      <a:r>
                        <a:rPr lang="he-IL" sz="2000" b="0" baseline="0" dirty="0" smtClean="0"/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תמונה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6962" y="1935892"/>
            <a:ext cx="5723248" cy="423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390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089214"/>
              </p:ext>
            </p:extLst>
          </p:nvPr>
        </p:nvGraphicFramePr>
        <p:xfrm>
          <a:off x="494271" y="719666"/>
          <a:ext cx="11343501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942669"/>
                <a:gridCol w="3205979"/>
                <a:gridCol w="2940908"/>
                <a:gridCol w="3253945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 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   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אליגטור אמריקני (אליגטורים)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אַמעריקאַנער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אַלליגאַטאָר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Alligator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mississippiensis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אַמעריקאַנער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אאַלאַגייטערס</a:t>
                      </a:r>
                      <a:r>
                        <a:rPr lang="he-IL" sz="2000" b="0" baseline="0" dirty="0" smtClean="0"/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תוצאת תמונה עבור אליגטור אמריקני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514" y="2328327"/>
            <a:ext cx="5038244" cy="3779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2401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9666748"/>
              </p:ext>
            </p:extLst>
          </p:nvPr>
        </p:nvGraphicFramePr>
        <p:xfrm>
          <a:off x="968975" y="719666"/>
          <a:ext cx="10668001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693773"/>
                <a:gridCol w="2635882"/>
                <a:gridCol w="2573536"/>
                <a:gridCol w="276481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אנקונדה כהה (אנקונדות)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אַנאַקאַנדא</a:t>
                      </a:r>
                      <a:r>
                        <a:rPr lang="he-IL" sz="2000" b="0" dirty="0" smtClean="0"/>
                        <a:t>ַ </a:t>
                      </a:r>
                      <a:r>
                        <a:rPr lang="he-IL" sz="2000" b="0" dirty="0" err="1" smtClean="0"/>
                        <a:t>פֿינצטער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smtClean="0"/>
                        <a:t>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Eunectes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murinus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אַנאַקאַנדאַס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פֿינצטער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4" descr="תוצאת תמונה עבור אנקונדה כה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08" y="1993557"/>
            <a:ext cx="5638191" cy="4127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945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621161"/>
              </p:ext>
            </p:extLst>
          </p:nvPr>
        </p:nvGraphicFramePr>
        <p:xfrm>
          <a:off x="906162" y="719666"/>
          <a:ext cx="9910119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520778"/>
                <a:gridCol w="2117125"/>
                <a:gridCol w="3250917"/>
                <a:gridCol w="202129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     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                 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זיקית ים תיכונית    (זיקיות)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dirty="0" err="1" smtClean="0"/>
                        <a:t>מעדיטערראַנעאַן</a:t>
                      </a:r>
                      <a:r>
                        <a:rPr lang="he-IL" sz="2000" dirty="0" smtClean="0"/>
                        <a:t> </a:t>
                      </a:r>
                      <a:r>
                        <a:rPr lang="he-IL" dirty="0"/>
                        <a:t/>
                      </a:r>
                      <a:br>
                        <a:rPr lang="he-IL" dirty="0"/>
                      </a:br>
                      <a:r>
                        <a:rPr lang="he-IL" sz="2000" dirty="0" err="1" smtClean="0"/>
                        <a:t>כאַמעלעאָן</a:t>
                      </a:r>
                      <a:r>
                        <a:rPr lang="he-IL" sz="2000" dirty="0" smtClean="0"/>
                        <a:t> : </a:t>
                      </a:r>
                      <a:r>
                        <a:rPr lang="he-IL" sz="2000" dirty="0" err="1" smtClean="0"/>
                        <a:t>דער</a:t>
                      </a:r>
                      <a:r>
                        <a:rPr lang="he-IL" dirty="0"/>
                        <a:t> 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Chamaeleo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chamaeleon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מעדיטערראַנעאַן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כאַמעלעאָנען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תוצאת תמונה עבור זיקית ים תיכונית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628" y="2273643"/>
            <a:ext cx="5871935" cy="391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5358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5980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76627"/>
                <a:gridCol w="2287373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חרדון (חרדונים)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dirty="0" err="1" smtClean="0"/>
                        <a:t>אַגאַמא</a:t>
                      </a:r>
                      <a:r>
                        <a:rPr lang="he-IL" sz="2000" dirty="0" smtClean="0"/>
                        <a:t>ַ : די</a:t>
                      </a:r>
                      <a:endParaRPr lang="he-IL" sz="200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Agama</a:t>
                      </a:r>
                      <a:endParaRPr lang="he-IL" sz="32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dirty="0" err="1" smtClean="0"/>
                        <a:t>אַגאַמאַעס</a:t>
                      </a:r>
                      <a:r>
                        <a:rPr lang="he-IL" sz="2000" dirty="0" smtClean="0"/>
                        <a:t> 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85" y="1933828"/>
            <a:ext cx="5832388" cy="437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229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1527837"/>
              </p:ext>
            </p:extLst>
          </p:nvPr>
        </p:nvGraphicFramePr>
        <p:xfrm>
          <a:off x="766118" y="719666"/>
          <a:ext cx="10247870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561967"/>
                <a:gridCol w="2156900"/>
                <a:gridCol w="2967036"/>
                <a:gridCol w="2561967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            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לטאת כוח ענק (לטאות)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ריז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מאַכט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יאַשטשערקע</a:t>
                      </a:r>
                      <a:r>
                        <a:rPr lang="he-IL" sz="2000" b="0" dirty="0" smtClean="0"/>
                        <a:t> :</a:t>
                      </a:r>
                      <a:r>
                        <a:rPr lang="en-US" sz="2000" b="0" dirty="0" smtClean="0"/>
                        <a:t> </a:t>
                      </a:r>
                      <a:r>
                        <a:rPr lang="he-IL" sz="2000" b="0" dirty="0" smtClean="0"/>
                        <a:t>די</a:t>
                      </a:r>
                      <a:endParaRPr lang="he-IL" sz="2000" b="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Varanus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Komodoensis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ריז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מאַכט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יאַשטשערקעס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תוצאת תמונה עבור כוח ענ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424" y="2238954"/>
            <a:ext cx="5349257" cy="3933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1640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6882575"/>
              </p:ext>
            </p:extLst>
          </p:nvPr>
        </p:nvGraphicFramePr>
        <p:xfrm>
          <a:off x="799067" y="719666"/>
          <a:ext cx="1041263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561967"/>
                <a:gridCol w="2359406"/>
                <a:gridCol w="2888098"/>
                <a:gridCol w="260315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נחש </a:t>
                      </a:r>
                      <a:r>
                        <a:rPr lang="he-IL" sz="2000" b="0" u="none" baseline="0" dirty="0" err="1" smtClean="0"/>
                        <a:t>העפאיים</a:t>
                      </a:r>
                      <a:r>
                        <a:rPr lang="he-IL" sz="2000" b="0" u="none" baseline="0" dirty="0" smtClean="0"/>
                        <a:t> (נחשים)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שלאַנג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האַפֿאַיים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Dispholidus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typus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שלאַנגען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err="1" smtClean="0"/>
                        <a:t>האַפֿאַיים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תוצאת תמונה עבור נחש העפאיי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574" y="1962804"/>
            <a:ext cx="5677615" cy="4258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740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0610204"/>
              </p:ext>
            </p:extLst>
          </p:nvPr>
        </p:nvGraphicFramePr>
        <p:xfrm>
          <a:off x="1721708" y="719666"/>
          <a:ext cx="8438292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51914"/>
                <a:gridCol w="2312086"/>
                <a:gridCol w="2342292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err="1" smtClean="0"/>
                        <a:t>עכסן</a:t>
                      </a:r>
                      <a:r>
                        <a:rPr lang="he-IL" sz="2000" b="0" u="none" baseline="0" dirty="0" smtClean="0"/>
                        <a:t> (</a:t>
                      </a:r>
                      <a:r>
                        <a:rPr lang="he-IL" sz="2000" b="0" u="none" baseline="0" dirty="0" err="1" smtClean="0"/>
                        <a:t>עכסנים</a:t>
                      </a:r>
                      <a:r>
                        <a:rPr lang="he-IL" sz="2000" b="0" u="none" baseline="0" dirty="0" smtClean="0"/>
                        <a:t>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קראָטאַלוס</a:t>
                      </a:r>
                      <a:r>
                        <a:rPr lang="he-IL" sz="2000" b="0" baseline="0" dirty="0" smtClean="0"/>
                        <a:t> : </a:t>
                      </a:r>
                      <a:r>
                        <a:rPr lang="he-IL" sz="2000" b="0" baseline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Crotalus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קראָטאַלוסעס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8616" y="1997516"/>
            <a:ext cx="5675870" cy="426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013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18672"/>
              </p:ext>
            </p:extLst>
          </p:nvPr>
        </p:nvGraphicFramePr>
        <p:xfrm>
          <a:off x="2032000" y="719666"/>
          <a:ext cx="8128000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84865"/>
                <a:gridCol w="2279135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פיתון מרושת (פיתונים)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רעטיקולאַטעד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פּייטאַן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Python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reticulatus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רעטיקולאַטעד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פּיטהאָנס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תוצאת תמונה עבור פיתון מרושת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39" y="2265406"/>
            <a:ext cx="5784921" cy="3933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430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8777996"/>
              </p:ext>
            </p:extLst>
          </p:nvPr>
        </p:nvGraphicFramePr>
        <p:xfrm>
          <a:off x="963827" y="719666"/>
          <a:ext cx="9778314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323071"/>
                <a:gridCol w="2388973"/>
                <a:gridCol w="2380735"/>
                <a:gridCol w="2685535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צב יבשה מצוי (צבים) 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u="none" dirty="0" err="1" smtClean="0"/>
                        <a:t>טרוקן</a:t>
                      </a:r>
                      <a:r>
                        <a:rPr lang="he-IL" sz="2000" b="0" u="none" dirty="0" smtClean="0"/>
                        <a:t> </a:t>
                      </a:r>
                      <a:r>
                        <a:rPr lang="he-IL" sz="2000" b="0" u="none" dirty="0" err="1" smtClean="0"/>
                        <a:t>טשערעפּאַכע</a:t>
                      </a:r>
                      <a:r>
                        <a:rPr lang="he-IL" sz="2000" b="0" u="none" dirty="0" smtClean="0"/>
                        <a:t> : די</a:t>
                      </a:r>
                      <a:endParaRPr lang="he-IL" sz="2000" b="0" u="none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u="non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Testudo </a:t>
                      </a:r>
                      <a:r>
                        <a:rPr lang="en-US" sz="2000" b="0" i="1" u="non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graeca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err="1" smtClean="0"/>
                        <a:t>טרוקן</a:t>
                      </a:r>
                      <a:r>
                        <a:rPr lang="he-IL" sz="2000" b="0" u="none" baseline="0" dirty="0" smtClean="0"/>
                        <a:t> </a:t>
                      </a:r>
                      <a:r>
                        <a:rPr lang="he-IL" sz="2000" b="0" i="0" u="non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טשערעפּאַכעס</a:t>
                      </a:r>
                      <a:r>
                        <a:rPr lang="he-IL" sz="1800" b="0" i="0" u="non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u="none" dirty="0" smtClean="0"/>
                        <a:t>: די</a:t>
                      </a:r>
                      <a:endParaRPr lang="he-IL" sz="2000" b="0" u="none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תוצאת תמונה עבור צב יבשה מצוי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435" y="1970768"/>
            <a:ext cx="6293097" cy="4169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4165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4632395"/>
              </p:ext>
            </p:extLst>
          </p:nvPr>
        </p:nvGraphicFramePr>
        <p:xfrm>
          <a:off x="1705232" y="719666"/>
          <a:ext cx="9382898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152360"/>
                <a:gridCol w="2301346"/>
                <a:gridCol w="2583467"/>
                <a:gridCol w="2345725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  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צב ים ירוק (צבים)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ים-טשערעפּאַכע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smtClean="0"/>
                        <a:t>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Chelonia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mydas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ים-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טשערעפּאַכעס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2753" y="2108887"/>
            <a:ext cx="5642306" cy="4231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42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232418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93103"/>
                <a:gridCol w="2270897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צפע מצוי (צפעים)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ווייפּער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Vipera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palaestinae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וויפּערס</a:t>
                      </a:r>
                      <a:r>
                        <a:rPr lang="he-IL" sz="2000" b="0" baseline="0" dirty="0" smtClean="0"/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תוצאת תמונה עבור צפע מצוי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990" y="1977082"/>
            <a:ext cx="6369493" cy="4219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8237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784503"/>
              </p:ext>
            </p:extLst>
          </p:nvPr>
        </p:nvGraphicFramePr>
        <p:xfrm>
          <a:off x="1210960" y="719666"/>
          <a:ext cx="10165494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698878"/>
                <a:gridCol w="2105691"/>
                <a:gridCol w="2819551"/>
                <a:gridCol w="2541374"/>
              </a:tblGrid>
              <a:tr h="680766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             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קוברה מלכותית (קוברות)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smtClean="0"/>
                        <a:t>רויאַל </a:t>
                      </a:r>
                      <a:r>
                        <a:rPr lang="he-IL" sz="2000" b="0" dirty="0" err="1" smtClean="0"/>
                        <a:t>קאָברא</a:t>
                      </a:r>
                      <a:r>
                        <a:rPr lang="he-IL" sz="2000" b="0" dirty="0" smtClean="0"/>
                        <a:t>ַ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 smtClean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Ophiophagus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hannah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smtClean="0"/>
                        <a:t>רויאַל </a:t>
                      </a:r>
                      <a:r>
                        <a:rPr lang="he-IL" sz="2000" b="0" dirty="0" err="1" smtClean="0"/>
                        <a:t>קאָבראַעס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4109" y="1917499"/>
            <a:ext cx="3337210" cy="4296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821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1212568"/>
              </p:ext>
            </p:extLst>
          </p:nvPr>
        </p:nvGraphicFramePr>
        <p:xfrm>
          <a:off x="1768389" y="703190"/>
          <a:ext cx="9262076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660822"/>
                <a:gridCol w="1944130"/>
                <a:gridCol w="2652583"/>
                <a:gridCol w="2004541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שממית הבתים (שממיות)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יאַשטשערקע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: די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Hemidactylus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turcicus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יאַשטשערקעס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תוצאת תמונה עבור שממית הבתים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087" y="1991675"/>
            <a:ext cx="6294227" cy="419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9166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5058761"/>
              </p:ext>
            </p:extLst>
          </p:nvPr>
        </p:nvGraphicFramePr>
        <p:xfrm>
          <a:off x="2032000" y="719666"/>
          <a:ext cx="8128000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68389"/>
                <a:gridCol w="2295611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תנין אמריקני (תנינים)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אַמעריקאַנער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קראָקאָדיל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Crocodylus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acutus</a:t>
                      </a:r>
                      <a:endParaRPr lang="he-IL" sz="20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אַמעריקאַנער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קראָקאָדילן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</a:t>
                      </a:r>
                      <a:r>
                        <a:rPr lang="he-IL" sz="2000" b="0" baseline="0" dirty="0" smtClean="0"/>
                        <a:t>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תוצאת תמונה עבור תנין אמריקני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2750" y="2257168"/>
            <a:ext cx="7177884" cy="3959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2971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3081276"/>
              </p:ext>
            </p:extLst>
          </p:nvPr>
        </p:nvGraphicFramePr>
        <p:xfrm>
          <a:off x="716692" y="719666"/>
          <a:ext cx="10379677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594919"/>
                <a:gridCol w="2546987"/>
                <a:gridCol w="2642852"/>
                <a:gridCol w="259491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kumimoji="0" lang="he-IL" sz="2000" b="1" i="0" u="none" kern="1200" dirty="0" smtClean="0">
                        <a:solidFill>
                          <a:schemeClr val="tx1">
                            <a:lumMod val="9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תנין גמדי מצוי (תנינים)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קאַרליק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קראָקאָדיל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Osteolaemus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tetraspis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קאַרליק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קראָקאָדילן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5126" y="1968843"/>
            <a:ext cx="6037904" cy="4180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013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6851599"/>
              </p:ext>
            </p:extLst>
          </p:nvPr>
        </p:nvGraphicFramePr>
        <p:xfrm>
          <a:off x="1276866" y="719666"/>
          <a:ext cx="10075636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117503"/>
                <a:gridCol w="2409725"/>
                <a:gridCol w="3029499"/>
                <a:gridCol w="251890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תנין היאור (תנינים)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smtClean="0"/>
                        <a:t>די </a:t>
                      </a:r>
                      <a:r>
                        <a:rPr lang="he-IL" sz="2000" b="0" dirty="0" err="1" smtClean="0"/>
                        <a:t>נייל-קראָקאָדיל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smtClean="0"/>
                        <a:t>:</a:t>
                      </a:r>
                      <a:r>
                        <a:rPr lang="en-US" sz="2000" b="0" dirty="0" smtClean="0"/>
                        <a:t>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Crocodylus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niloticus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smtClean="0"/>
                        <a:t>די </a:t>
                      </a:r>
                      <a:r>
                        <a:rPr lang="he-IL" sz="2000" b="0" dirty="0" err="1" smtClean="0"/>
                        <a:t>נייל-קראָקאָדילן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תוצאת תמונה עבור תנין היאור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101" y="2051223"/>
            <a:ext cx="10454401" cy="4146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1627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2190187"/>
              </p:ext>
            </p:extLst>
          </p:nvPr>
        </p:nvGraphicFramePr>
        <p:xfrm>
          <a:off x="2031998" y="719666"/>
          <a:ext cx="8471244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902939"/>
                <a:gridCol w="2100868"/>
                <a:gridCol w="2349626"/>
                <a:gridCol w="2117811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תנין הים (תנינים)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smtClean="0"/>
                        <a:t>ים </a:t>
                      </a:r>
                      <a:r>
                        <a:rPr lang="he-IL" sz="2000" b="0" dirty="0" err="1" smtClean="0"/>
                        <a:t>קראָקאָדיל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Crocodylus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porosus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smtClean="0"/>
                        <a:t>ים </a:t>
                      </a:r>
                      <a:r>
                        <a:rPr lang="he-IL" sz="2000" b="0" dirty="0" err="1" smtClean="0"/>
                        <a:t>קראָקאָדילן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3487" y="1935844"/>
            <a:ext cx="5488221" cy="426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466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120634"/>
              </p:ext>
            </p:extLst>
          </p:nvPr>
        </p:nvGraphicFramePr>
        <p:xfrm>
          <a:off x="930873" y="719666"/>
          <a:ext cx="10363203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67698"/>
                <a:gridCol w="2777800"/>
                <a:gridCol w="2721715"/>
                <a:gridCol w="2795990"/>
              </a:tblGrid>
              <a:tr h="689004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תנין סיאמי (תנינים)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סיאַמעסע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קראָקאָדיל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r>
                        <a:rPr lang="he-IL" sz="2000" b="0" dirty="0" smtClean="0"/>
                        <a:t> 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Crocodylus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siamensis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סיאַמעסע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קראָקאָדילן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3298" y="1977644"/>
            <a:ext cx="6225587" cy="4181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234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6354228"/>
              </p:ext>
            </p:extLst>
          </p:nvPr>
        </p:nvGraphicFramePr>
        <p:xfrm>
          <a:off x="1046204" y="719666"/>
          <a:ext cx="10239634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331308"/>
                <a:gridCol w="2549816"/>
                <a:gridCol w="2798601"/>
                <a:gridCol w="255990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תנין פיליפיני (תנינים)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פֿיליפּין</a:t>
                      </a:r>
                      <a:r>
                        <a:rPr lang="he-IL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dirty="0" err="1" smtClean="0"/>
                        <a:t>קראָקאָדיל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r>
                        <a:rPr lang="he-IL" sz="2000" b="0" dirty="0" smtClean="0"/>
                        <a:t>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Crocodylus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mindorensis</a:t>
                      </a:r>
                      <a:endParaRPr lang="he-IL" sz="36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פֿיליפּין</a:t>
                      </a:r>
                      <a:r>
                        <a:rPr lang="he-IL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dirty="0" err="1" smtClean="0"/>
                        <a:t>קראָקאָדילן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5015" y="1990304"/>
            <a:ext cx="6071493" cy="419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095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360714" y="925286"/>
            <a:ext cx="9601200" cy="55326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3200" b="1" u="sng" dirty="0">
                <a:solidFill>
                  <a:schemeClr val="tx1">
                    <a:lumMod val="75000"/>
                  </a:schemeClr>
                </a:solidFill>
              </a:rPr>
              <a:t>עופות </a:t>
            </a:r>
            <a:r>
              <a:rPr lang="he-IL" sz="3200" b="1" u="sng" dirty="0" smtClean="0">
                <a:solidFill>
                  <a:schemeClr val="tx1">
                    <a:lumMod val="75000"/>
                  </a:schemeClr>
                </a:solidFill>
              </a:rPr>
              <a:t>- די </a:t>
            </a:r>
            <a:r>
              <a:rPr lang="he-IL" sz="3200" b="1" u="sng" dirty="0">
                <a:solidFill>
                  <a:schemeClr val="tx1">
                    <a:lumMod val="75000"/>
                  </a:schemeClr>
                </a:solidFill>
              </a:rPr>
              <a:t>עופֿות - </a:t>
            </a:r>
            <a:r>
              <a:rPr lang="en-US" sz="3200" b="1" i="1" u="sng" dirty="0">
                <a:solidFill>
                  <a:schemeClr val="tx1">
                    <a:lumMod val="75000"/>
                  </a:schemeClr>
                </a:solidFill>
              </a:rPr>
              <a:t>Aves</a:t>
            </a:r>
            <a:endParaRPr lang="he-IL" sz="3200" b="1" i="1" u="sng" dirty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400" b="1" i="1" u="sng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dirty="0" smtClean="0">
              <a:solidFill>
                <a:schemeClr val="tx1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he-IL" sz="1400" dirty="0" smtClean="0">
              <a:solidFill>
                <a:schemeClr val="tx1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he-IL" sz="1200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4946" y="1527341"/>
            <a:ext cx="7192736" cy="4813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928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1742578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68389"/>
                <a:gridCol w="2295611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אווז</a:t>
                      </a:r>
                      <a:r>
                        <a:rPr lang="he-IL" sz="2000" b="0" u="none" baseline="0" dirty="0" smtClean="0"/>
                        <a:t> אפור (אווזים)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גאָנדז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די</a:t>
                      </a:r>
                      <a:endParaRPr lang="he-IL" sz="2400" b="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i="1" u="none" strike="noStrike" dirty="0" err="1" smtClean="0">
                          <a:effectLst/>
                        </a:rPr>
                        <a:t>Anser</a:t>
                      </a:r>
                      <a:endParaRPr lang="en-US" sz="2000" b="0" i="1" u="none" strike="noStrike" dirty="0" smtClean="0">
                        <a:solidFill>
                          <a:srgbClr val="25252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גענדזלעך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4076" y="1959222"/>
            <a:ext cx="5272216" cy="433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775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1639122"/>
              </p:ext>
            </p:extLst>
          </p:nvPr>
        </p:nvGraphicFramePr>
        <p:xfrm>
          <a:off x="749643" y="719666"/>
          <a:ext cx="10050162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655805"/>
                <a:gridCol w="2924432"/>
                <a:gridCol w="2248930"/>
                <a:gridCol w="3220995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אלבטרוס</a:t>
                      </a:r>
                      <a:r>
                        <a:rPr lang="he-IL" sz="2000" b="0" u="none" baseline="0" dirty="0" smtClean="0"/>
                        <a:t> נודד (אלבטרוסים)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וואַנדערינג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אַלבאַטראָס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i="1" u="none" strike="noStrike" dirty="0" err="1" smtClean="0">
                          <a:effectLst/>
                        </a:rPr>
                        <a:t>Diomedea</a:t>
                      </a:r>
                      <a:r>
                        <a:rPr lang="en-US" sz="2000" i="1" u="none" strike="noStrike" dirty="0" smtClean="0">
                          <a:effectLst/>
                        </a:rPr>
                        <a:t> </a:t>
                      </a:r>
                      <a:r>
                        <a:rPr lang="en-US" sz="2000" i="1" u="none" strike="noStrike" dirty="0" err="1" smtClean="0">
                          <a:effectLst/>
                        </a:rPr>
                        <a:t>exulans</a:t>
                      </a:r>
                      <a:endParaRPr lang="en-US" sz="2000" b="0" i="1" u="none" strike="noStrike" dirty="0" smtClean="0">
                        <a:solidFill>
                          <a:srgbClr val="25252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וואַנדערינג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אַלבאַטראָסעס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תוצאת תמונה עבור אלבטרוס נודד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828" y="2197679"/>
            <a:ext cx="3015118" cy="4076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3409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921924"/>
              </p:ext>
            </p:extLst>
          </p:nvPr>
        </p:nvGraphicFramePr>
        <p:xfrm>
          <a:off x="710294" y="719666"/>
          <a:ext cx="10427264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699644"/>
                <a:gridCol w="3192235"/>
                <a:gridCol w="2253343"/>
                <a:gridCol w="3282042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kumimoji="0" lang="he-IL" sz="2000" b="1" i="0" u="none" kern="12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kumimoji="0" lang="he-IL" sz="2000" b="1" i="0" u="none" kern="1200" dirty="0" smtClean="0">
                        <a:solidFill>
                          <a:schemeClr val="tx1">
                            <a:lumMod val="9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u="none" dirty="0" smtClean="0"/>
                        <a:t>אמו</a:t>
                      </a:r>
                      <a:r>
                        <a:rPr lang="he-IL" sz="2000" b="0" u="none" baseline="0" dirty="0" smtClean="0"/>
                        <a:t> (</a:t>
                      </a:r>
                      <a:r>
                        <a:rPr lang="he-IL" sz="2000" b="0" u="none" baseline="0" dirty="0" err="1" smtClean="0"/>
                        <a:t>אמויים</a:t>
                      </a:r>
                      <a:r>
                        <a:rPr lang="he-IL" sz="2000" b="0" u="none" baseline="0" dirty="0" smtClean="0"/>
                        <a:t>)</a:t>
                      </a:r>
                      <a:endParaRPr lang="he-IL" sz="2000" b="0" u="none" dirty="0" smtClean="0"/>
                    </a:p>
                    <a:p>
                      <a:pPr rtl="1"/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דראָמאַיוס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נאָוואַהאָלאַנדיאַע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smtClean="0"/>
                        <a:t>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i="1" u="none" strike="noStrike" dirty="0" err="1" smtClean="0">
                          <a:effectLst/>
                        </a:rPr>
                        <a:t>Dromaius</a:t>
                      </a:r>
                      <a:r>
                        <a:rPr lang="en-US" sz="2000" i="1" u="none" strike="noStrike" dirty="0" smtClean="0">
                          <a:effectLst/>
                        </a:rPr>
                        <a:t> </a:t>
                      </a:r>
                      <a:r>
                        <a:rPr lang="en-US" sz="2000" i="1" u="none" strike="noStrike" dirty="0" err="1" smtClean="0">
                          <a:effectLst/>
                        </a:rPr>
                        <a:t>novaehollandiae</a:t>
                      </a:r>
                      <a:endParaRPr lang="en-US" sz="2000" b="0" i="1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דראָמאַיוס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נאָוואַהאָלאַנדיאַעס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7046" y="2281881"/>
            <a:ext cx="5266103" cy="3949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3225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0352421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2032000"/>
                <a:gridCol w="2191265"/>
                <a:gridCol w="1872735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בז מצוי (בזים)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רויב-פֿויגל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i="1" u="none" strike="noStrike" dirty="0" smtClean="0">
                          <a:effectLst/>
                        </a:rPr>
                        <a:t>Falco </a:t>
                      </a:r>
                      <a:r>
                        <a:rPr lang="en-US" sz="2000" i="1" u="none" strike="noStrike" dirty="0" err="1" smtClean="0">
                          <a:effectLst/>
                        </a:rPr>
                        <a:t>tinnunculus</a:t>
                      </a:r>
                      <a:endParaRPr lang="en-US" sz="2000" b="0" i="1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רויב-פֿייגל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תוצאת תמונה עבור בז מצוי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45" y="1922006"/>
            <a:ext cx="4724310" cy="4315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261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839480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2032000"/>
                <a:gridCol w="2323070"/>
                <a:gridCol w="174093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ינשוף (ינשופים)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אוילע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Asio</a:t>
                      </a:r>
                      <a:endParaRPr lang="en-US" sz="2400" b="0" i="1" u="none" strike="noStrike" dirty="0" smtClean="0">
                        <a:solidFill>
                          <a:srgbClr val="25252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אוילעס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3232" y="1940819"/>
            <a:ext cx="2916195" cy="4374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161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612061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383481"/>
                <a:gridCol w="1680519"/>
                <a:gridCol w="2281881"/>
                <a:gridCol w="178211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ברבור מצוי (ברבורים)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שוואַן 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i="1" u="none" strike="noStrike" dirty="0" smtClean="0">
                          <a:effectLst/>
                        </a:rPr>
                        <a:t>Cygnus </a:t>
                      </a:r>
                      <a:r>
                        <a:rPr lang="en-US" sz="2000" i="1" u="none" strike="noStrike" dirty="0" err="1" smtClean="0">
                          <a:effectLst/>
                        </a:rPr>
                        <a:t>olor</a:t>
                      </a:r>
                      <a:endParaRPr lang="en-US" sz="2000" b="0" i="1" u="none" strike="noStrike" dirty="0" smtClean="0">
                        <a:solidFill>
                          <a:srgbClr val="25252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שוואַנען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תוצאת תמונה עבור ברבור מצוי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1663" y="1877719"/>
            <a:ext cx="3966834" cy="4335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7320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597182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826054"/>
                <a:gridCol w="2237946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חסידה</a:t>
                      </a:r>
                      <a:r>
                        <a:rPr lang="he-IL" sz="2000" b="0" u="none" baseline="0" dirty="0" smtClean="0"/>
                        <a:t> (חסידות)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באָטשאַן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b="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i="1" u="none" strike="noStrike" dirty="0" err="1" smtClean="0">
                          <a:effectLst/>
                        </a:rPr>
                        <a:t>Ciconia</a:t>
                      </a:r>
                      <a:endParaRPr lang="en-US" sz="2000" b="0" i="1" u="none" strike="noStrike" dirty="0" smtClean="0">
                        <a:solidFill>
                          <a:srgbClr val="25252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באָטשאַנעס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2001795"/>
            <a:ext cx="6480648" cy="4322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369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4090667"/>
              </p:ext>
            </p:extLst>
          </p:nvPr>
        </p:nvGraphicFramePr>
        <p:xfrm>
          <a:off x="1450653" y="736142"/>
          <a:ext cx="942983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512540"/>
                <a:gridCol w="2240692"/>
                <a:gridCol w="2339546"/>
                <a:gridCol w="2337052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err="1" smtClean="0"/>
                        <a:t>חוגלית</a:t>
                      </a:r>
                      <a:r>
                        <a:rPr lang="he-IL" sz="2000" b="0" u="none" baseline="0" dirty="0" smtClean="0"/>
                        <a:t> אפורה (חוגלות)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גרוי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פּאַרטרידגע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i="1" u="none" strike="noStrike" dirty="0" smtClean="0">
                          <a:effectLst/>
                        </a:rPr>
                        <a:t>Falco </a:t>
                      </a:r>
                      <a:r>
                        <a:rPr lang="en-US" sz="2000" i="1" u="none" strike="noStrike" dirty="0" err="1" smtClean="0">
                          <a:effectLst/>
                        </a:rPr>
                        <a:t>tinnunculus</a:t>
                      </a:r>
                      <a:endParaRPr lang="en-US" sz="2000" b="0" i="1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גרוי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פּאַרטרידגעס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5276" y="1900685"/>
            <a:ext cx="3015956" cy="4398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969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953645"/>
              </p:ext>
            </p:extLst>
          </p:nvPr>
        </p:nvGraphicFramePr>
        <p:xfrm>
          <a:off x="1029730" y="719666"/>
          <a:ext cx="9130271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981810"/>
                <a:gridCol w="2321088"/>
                <a:gridCol w="2273644"/>
                <a:gridCol w="255372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err="1" smtClean="0"/>
                        <a:t>טינמו</a:t>
                      </a:r>
                      <a:r>
                        <a:rPr lang="he-IL" sz="2000" b="0" u="none" baseline="0" dirty="0" smtClean="0"/>
                        <a:t> מצויץ עדין (</a:t>
                      </a:r>
                      <a:r>
                        <a:rPr lang="he-IL" sz="2000" b="0" u="none" baseline="0" dirty="0" err="1" smtClean="0"/>
                        <a:t>טינמויים</a:t>
                      </a:r>
                      <a:r>
                        <a:rPr lang="he-IL" sz="2000" b="0" u="none" baseline="0" dirty="0" smtClean="0"/>
                        <a:t>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קרעסטעד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טינמא</a:t>
                      </a:r>
                      <a:r>
                        <a:rPr lang="he-IL" sz="2000" b="0" dirty="0" smtClean="0"/>
                        <a:t>ָ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i="1" u="none" strike="noStrike" dirty="0" err="1" smtClean="0">
                          <a:effectLst/>
                        </a:rPr>
                        <a:t>Eudromia</a:t>
                      </a:r>
                      <a:r>
                        <a:rPr lang="en-US" sz="2000" i="1" u="none" strike="noStrike" dirty="0" smtClean="0">
                          <a:effectLst/>
                        </a:rPr>
                        <a:t> </a:t>
                      </a:r>
                      <a:r>
                        <a:rPr lang="en-US" sz="2000" i="1" u="none" strike="noStrike" dirty="0" err="1" smtClean="0">
                          <a:effectLst/>
                        </a:rPr>
                        <a:t>elegans</a:t>
                      </a:r>
                      <a:endParaRPr lang="en-US" sz="2000" b="0" i="1" u="none" strike="noStrike" dirty="0" smtClean="0">
                        <a:solidFill>
                          <a:srgbClr val="25252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קרעסטעד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טינמאָעס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9717" y="2200520"/>
            <a:ext cx="3019665" cy="4021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852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9518821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68389"/>
                <a:gridCol w="2295611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יען</a:t>
                      </a:r>
                      <a:r>
                        <a:rPr lang="he-IL" sz="2000" b="0" u="none" baseline="0" dirty="0" smtClean="0"/>
                        <a:t> (יענים)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אָסטריטש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i="1" u="none" strike="noStrike" dirty="0" err="1" smtClean="0">
                          <a:effectLst/>
                        </a:rPr>
                        <a:t>Struthio</a:t>
                      </a:r>
                      <a:r>
                        <a:rPr lang="en-US" sz="2000" i="1" u="none" strike="noStrike" dirty="0" smtClean="0">
                          <a:effectLst/>
                        </a:rPr>
                        <a:t> </a:t>
                      </a:r>
                      <a:r>
                        <a:rPr lang="en-US" sz="2000" i="1" u="none" strike="noStrike" dirty="0" err="1" smtClean="0">
                          <a:effectLst/>
                        </a:rPr>
                        <a:t>camelus</a:t>
                      </a:r>
                      <a:endParaRPr lang="en-US" sz="2000" b="0" i="1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אַסטריטשעס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876881"/>
            <a:ext cx="3361038" cy="448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71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189323"/>
              </p:ext>
            </p:extLst>
          </p:nvPr>
        </p:nvGraphicFramePr>
        <p:xfrm>
          <a:off x="1087394" y="719666"/>
          <a:ext cx="9072605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798225"/>
                <a:gridCol w="2436017"/>
                <a:gridCol w="2216909"/>
                <a:gridCol w="2621454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         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נשר אדום ראש (נשרים)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רויט-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קעפּל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dirty="0" err="1" smtClean="0"/>
                        <a:t>אָדלער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smtClean="0"/>
                        <a:t>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i="1" u="none" strike="noStrike" dirty="0" err="1" smtClean="0">
                          <a:effectLst/>
                        </a:rPr>
                        <a:t>Sarcogyps</a:t>
                      </a:r>
                      <a:r>
                        <a:rPr lang="en-US" sz="2000" i="1" u="none" strike="noStrike" dirty="0" smtClean="0">
                          <a:effectLst/>
                        </a:rPr>
                        <a:t> </a:t>
                      </a:r>
                      <a:r>
                        <a:rPr lang="en-US" sz="2000" i="1" u="none" strike="noStrike" dirty="0" err="1" smtClean="0">
                          <a:effectLst/>
                        </a:rPr>
                        <a:t>calvus</a:t>
                      </a:r>
                      <a:endParaRPr lang="en-US" sz="2000" b="0" i="1" u="none" strike="noStrike" dirty="0" smtClean="0">
                        <a:solidFill>
                          <a:srgbClr val="25252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רויט-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קעפּל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אָדלערס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dirty="0" smtClean="0"/>
                        <a:t>:</a:t>
                      </a:r>
                      <a:r>
                        <a:rPr lang="he-IL" sz="2000" b="0" baseline="0" dirty="0" smtClean="0"/>
                        <a:t>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9152" y="2241726"/>
            <a:ext cx="2709087" cy="4063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177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1121559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10871"/>
                <a:gridCol w="2353129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עיט</a:t>
                      </a:r>
                      <a:r>
                        <a:rPr lang="he-IL" sz="2000" b="0" u="none" baseline="0" dirty="0" smtClean="0"/>
                        <a:t> נצי (עיטים)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פֿאַלק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i="1" u="none" strike="noStrike" dirty="0" err="1" smtClean="0">
                          <a:effectLst/>
                        </a:rPr>
                        <a:t>Spizaetus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פֿאַלקן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941" y="1959534"/>
            <a:ext cx="6332118" cy="4204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620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2886346"/>
              </p:ext>
            </p:extLst>
          </p:nvPr>
        </p:nvGraphicFramePr>
        <p:xfrm>
          <a:off x="571500" y="719666"/>
          <a:ext cx="10842171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449834"/>
                <a:gridCol w="2516046"/>
                <a:gridCol w="3078845"/>
                <a:gridCol w="2797446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          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פינגווין</a:t>
                      </a:r>
                      <a:r>
                        <a:rPr lang="he-IL" sz="2000" b="0" u="none" baseline="0" dirty="0" smtClean="0"/>
                        <a:t> מגלן (פינגווינים)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מאַגעלאַן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פּענגוין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i="1" u="none" strike="noStrike" dirty="0" err="1" smtClean="0">
                          <a:effectLst/>
                        </a:rPr>
                        <a:t>Spheniscus</a:t>
                      </a:r>
                      <a:r>
                        <a:rPr lang="en-US" sz="2000" i="1" u="none" strike="noStrike" dirty="0" smtClean="0">
                          <a:effectLst/>
                        </a:rPr>
                        <a:t> </a:t>
                      </a:r>
                      <a:r>
                        <a:rPr lang="en-US" sz="2000" i="1" u="none" strike="noStrike" dirty="0" err="1" smtClean="0">
                          <a:effectLst/>
                        </a:rPr>
                        <a:t>magellanicus</a:t>
                      </a:r>
                      <a:endParaRPr lang="en-US" sz="2000" b="0" i="1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מאַגעלאַן</a:t>
                      </a:r>
                      <a:r>
                        <a:rPr lang="he-IL" sz="2000" b="0" baseline="0" dirty="0" smtClean="0"/>
                        <a:t> </a:t>
                      </a:r>
                      <a:r>
                        <a:rPr lang="he-IL" sz="2000" b="0" dirty="0" err="1" smtClean="0"/>
                        <a:t>פּענגוינעס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9586" y="1900409"/>
            <a:ext cx="2930978" cy="4396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525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7923058"/>
              </p:ext>
            </p:extLst>
          </p:nvPr>
        </p:nvGraphicFramePr>
        <p:xfrm>
          <a:off x="1110343" y="719666"/>
          <a:ext cx="9772650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804307"/>
                <a:gridCol w="2326822"/>
                <a:gridCol w="3020785"/>
                <a:gridCol w="2620736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          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פינגווין</a:t>
                      </a:r>
                      <a:r>
                        <a:rPr lang="he-IL" sz="2000" b="0" u="none" baseline="0" dirty="0" smtClean="0"/>
                        <a:t> מלכותי (פינגווינים)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קעניגלעך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פּענגוין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i="1" u="none" strike="noStrike" dirty="0" smtClean="0">
                          <a:effectLst/>
                        </a:rPr>
                        <a:t>Aptenodytes </a:t>
                      </a:r>
                      <a:r>
                        <a:rPr lang="en-US" sz="2000" i="1" u="none" strike="noStrike" dirty="0" err="1" smtClean="0">
                          <a:effectLst/>
                        </a:rPr>
                        <a:t>patagonicus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קעניגלעך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פּענגוינעס</a:t>
                      </a:r>
                      <a:r>
                        <a:rPr lang="he-IL" sz="2000" b="0" baseline="0" dirty="0" smtClean="0"/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5621" y="2214688"/>
            <a:ext cx="3426556" cy="401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1018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6215215"/>
              </p:ext>
            </p:extLst>
          </p:nvPr>
        </p:nvGraphicFramePr>
        <p:xfrm>
          <a:off x="1028700" y="719666"/>
          <a:ext cx="10066564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612571"/>
                <a:gridCol w="2318657"/>
                <a:gridCol w="2481943"/>
                <a:gridCol w="2653393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פינגווין</a:t>
                      </a:r>
                      <a:r>
                        <a:rPr lang="he-IL" sz="2000" b="0" u="none" baseline="0" dirty="0" smtClean="0"/>
                        <a:t> קיסרי (פינגווינים)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קייסעריש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פּענגוין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i="1" u="none" strike="noStrike" dirty="0" smtClean="0">
                          <a:effectLst/>
                        </a:rPr>
                        <a:t>Aptenodytes </a:t>
                      </a:r>
                      <a:r>
                        <a:rPr lang="en-US" sz="2000" i="1" u="none" strike="noStrike" dirty="0" err="1" smtClean="0">
                          <a:effectLst/>
                        </a:rPr>
                        <a:t>forsteri</a:t>
                      </a:r>
                      <a:endParaRPr lang="en-US" sz="2000" b="0" i="1" u="none" strike="noStrike" dirty="0" smtClean="0">
                        <a:solidFill>
                          <a:srgbClr val="25252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קייסעריש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פּענגוינס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9600" y="1934559"/>
            <a:ext cx="4004763" cy="4330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626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441903"/>
              </p:ext>
            </p:extLst>
          </p:nvPr>
        </p:nvGraphicFramePr>
        <p:xfrm>
          <a:off x="1477735" y="719666"/>
          <a:ext cx="9495065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755321"/>
                <a:gridCol w="2370967"/>
                <a:gridCol w="2546334"/>
                <a:gridCol w="2822443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פלמינגו אמריקני (</a:t>
                      </a:r>
                      <a:r>
                        <a:rPr lang="he-IL" sz="2000" b="0" u="none" dirty="0" err="1" smtClean="0"/>
                        <a:t>פלמינגויים</a:t>
                      </a:r>
                      <a:r>
                        <a:rPr lang="he-IL" sz="2000" b="0" u="none" dirty="0" smtClean="0"/>
                        <a:t>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dirty="0" err="1" smtClean="0"/>
                        <a:t>אַמעריקאַנער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פֿלמינגו : </a:t>
                      </a:r>
                      <a:r>
                        <a:rPr lang="he-IL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i="1" u="none" strike="noStrike" dirty="0" err="1" smtClean="0">
                          <a:effectLst/>
                        </a:rPr>
                        <a:t>Phoenicopterus</a:t>
                      </a:r>
                      <a:r>
                        <a:rPr lang="en-US" sz="2000" i="1" u="none" strike="noStrike" dirty="0" smtClean="0">
                          <a:effectLst/>
                        </a:rPr>
                        <a:t> </a:t>
                      </a:r>
                      <a:r>
                        <a:rPr lang="en-US" sz="2000" i="1" u="none" strike="noStrike" dirty="0" err="1" smtClean="0">
                          <a:effectLst/>
                        </a:rPr>
                        <a:t>ruber</a:t>
                      </a:r>
                      <a:endParaRPr lang="en-US" sz="2000" b="0" i="1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dirty="0" err="1" smtClean="0"/>
                        <a:t>אַמעריקאַנער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</a:t>
                      </a:r>
                      <a:r>
                        <a:rPr lang="he-IL" sz="2000" b="0" dirty="0" err="1" smtClean="0"/>
                        <a:t>לאַמינגאָס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תוצאת תמונה עבור פלמינגו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512" y="2203388"/>
            <a:ext cx="6281510" cy="4196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1114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2496442"/>
              </p:ext>
            </p:extLst>
          </p:nvPr>
        </p:nvGraphicFramePr>
        <p:xfrm>
          <a:off x="1245069" y="719666"/>
          <a:ext cx="8914931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313305"/>
                <a:gridCol w="2111270"/>
                <a:gridCol w="2408464"/>
                <a:gridCol w="2081892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endParaRPr kumimoji="0" lang="he-IL" sz="2000" b="1" i="0" u="none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err="1" smtClean="0"/>
                        <a:t>קזואר</a:t>
                      </a:r>
                      <a:r>
                        <a:rPr lang="he-IL" sz="2000" b="0" u="none" dirty="0" smtClean="0"/>
                        <a:t> מצוי (</a:t>
                      </a:r>
                      <a:r>
                        <a:rPr lang="he-IL" sz="2000" b="0" u="none" dirty="0" err="1" smtClean="0"/>
                        <a:t>קזוארים</a:t>
                      </a:r>
                      <a:r>
                        <a:rPr lang="he-IL" sz="2000" b="0" u="none" dirty="0" smtClean="0"/>
                        <a:t>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קאַססאָוואַרי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000" i="1" u="none" strike="noStrike" dirty="0" err="1" smtClean="0">
                          <a:effectLst/>
                        </a:rPr>
                        <a:t>Casuarius</a:t>
                      </a:r>
                      <a:r>
                        <a:rPr lang="en-US" sz="2000" i="1" u="none" strike="noStrike" dirty="0" smtClean="0">
                          <a:effectLst/>
                        </a:rPr>
                        <a:t> </a:t>
                      </a:r>
                      <a:r>
                        <a:rPr lang="en-US" sz="2000" i="1" u="none" strike="noStrike" dirty="0" err="1" smtClean="0">
                          <a:effectLst/>
                        </a:rPr>
                        <a:t>casuarius</a:t>
                      </a:r>
                      <a:endParaRPr lang="en-US" sz="20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קאַססאָוואַריעס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9964" y="1944810"/>
            <a:ext cx="5288255" cy="4230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555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9022938"/>
              </p:ext>
            </p:extLst>
          </p:nvPr>
        </p:nvGraphicFramePr>
        <p:xfrm>
          <a:off x="1323658" y="719666"/>
          <a:ext cx="8836342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740342"/>
                <a:gridCol w="1476058"/>
                <a:gridCol w="2922814"/>
                <a:gridCol w="1697128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שקנאי אוסטרלי (שקנאים)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פּעליקאַן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i="1" u="none" strike="noStrike" dirty="0" err="1" smtClean="0">
                          <a:effectLst/>
                        </a:rPr>
                        <a:t>Pelecanus</a:t>
                      </a:r>
                      <a:r>
                        <a:rPr lang="en-US" sz="2000" i="1" u="none" strike="noStrike" dirty="0" smtClean="0">
                          <a:effectLst/>
                        </a:rPr>
                        <a:t> </a:t>
                      </a:r>
                      <a:r>
                        <a:rPr lang="en-US" sz="2000" i="1" u="none" strike="noStrike" dirty="0" err="1" smtClean="0">
                          <a:effectLst/>
                        </a:rPr>
                        <a:t>conspicillatus</a:t>
                      </a:r>
                      <a:endParaRPr lang="en-US" sz="20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פּעליקאַנען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1564" y="1853688"/>
            <a:ext cx="2904052" cy="435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139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2672904"/>
              </p:ext>
            </p:extLst>
          </p:nvPr>
        </p:nvGraphicFramePr>
        <p:xfrm>
          <a:off x="1449070" y="719666"/>
          <a:ext cx="871093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614930"/>
                <a:gridCol w="1421856"/>
                <a:gridCol w="2971800"/>
                <a:gridCol w="1702344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תרנגול הבית (תרנגולים)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האָן 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i="1" u="none" strike="noStrike" dirty="0" smtClean="0">
                          <a:effectLst/>
                        </a:rPr>
                        <a:t>Gallus </a:t>
                      </a:r>
                      <a:r>
                        <a:rPr lang="en-US" sz="2000" i="1" u="none" strike="noStrike" dirty="0" err="1" smtClean="0">
                          <a:effectLst/>
                        </a:rPr>
                        <a:t>gallus</a:t>
                      </a:r>
                      <a:r>
                        <a:rPr lang="en-US" sz="2000" i="1" u="none" strike="noStrike" dirty="0" smtClean="0">
                          <a:effectLst/>
                        </a:rPr>
                        <a:t> </a:t>
                      </a:r>
                      <a:r>
                        <a:rPr lang="en-US" sz="2000" i="1" u="none" strike="noStrike" dirty="0" err="1" smtClean="0">
                          <a:effectLst/>
                        </a:rPr>
                        <a:t>domesticus</a:t>
                      </a:r>
                      <a:endParaRPr lang="en-US" sz="20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הענער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5764" y="2002474"/>
            <a:ext cx="4163861" cy="418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713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8163014"/>
              </p:ext>
            </p:extLst>
          </p:nvPr>
        </p:nvGraphicFramePr>
        <p:xfrm>
          <a:off x="1560195" y="719666"/>
          <a:ext cx="8599805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503805"/>
                <a:gridCol w="1720759"/>
                <a:gridCol w="2343241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תרנגול הודו (תרנגולים)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אינדיק 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i="1" u="none" strike="noStrike" dirty="0" err="1" smtClean="0">
                          <a:effectLst/>
                        </a:rPr>
                        <a:t>Meleagris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אינדיקעס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תוצאת תמונה עבור תרנגול הודו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350" y="1878630"/>
            <a:ext cx="3611620" cy="430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5460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ue Tan Gradient 16x9">
  <a:themeElements>
    <a:clrScheme name="BlueTanGradient">
      <a:dk1>
        <a:srgbClr val="31312F"/>
      </a:dk1>
      <a:lt1>
        <a:sysClr val="window" lastClr="FFFFFF"/>
      </a:lt1>
      <a:dk2>
        <a:srgbClr val="000000"/>
      </a:dk2>
      <a:lt2>
        <a:srgbClr val="D9CBB9"/>
      </a:lt2>
      <a:accent1>
        <a:srgbClr val="52AC97"/>
      </a:accent1>
      <a:accent2>
        <a:srgbClr val="B79E6D"/>
      </a:accent2>
      <a:accent3>
        <a:srgbClr val="478BA9"/>
      </a:accent3>
      <a:accent4>
        <a:srgbClr val="BF4F39"/>
      </a:accent4>
      <a:accent5>
        <a:srgbClr val="826C8E"/>
      </a:accent5>
      <a:accent6>
        <a:srgbClr val="D58637"/>
      </a:accent6>
      <a:hlink>
        <a:srgbClr val="52AC97"/>
      </a:hlink>
      <a:folHlink>
        <a:srgbClr val="969696"/>
      </a:folHlink>
    </a:clrScheme>
    <a:fontScheme name="BlueTanGradient">
      <a:majorFont>
        <a:latin typeface="Franklin Gothic Medium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15_4109default" id="{E728D685-11FC-4812-BA85-57AC6F9C9F40}" vid="{BC4E008B-95FF-4815-904E-143A8EDFC1D4}"/>
    </a:ext>
  </a:extLst>
</a:theme>
</file>

<file path=ppt/theme/theme2.xml><?xml version="1.0" encoding="utf-8"?>
<a:theme xmlns:a="http://schemas.openxmlformats.org/drawingml/2006/main" name="Office Theme">
  <a:themeElements>
    <a:clrScheme name="BlueTanGradient">
      <a:dk1>
        <a:srgbClr val="31312F"/>
      </a:dk1>
      <a:lt1>
        <a:sysClr val="window" lastClr="FFFFFF"/>
      </a:lt1>
      <a:dk2>
        <a:srgbClr val="000000"/>
      </a:dk2>
      <a:lt2>
        <a:srgbClr val="D9CBB9"/>
      </a:lt2>
      <a:accent1>
        <a:srgbClr val="52AC97"/>
      </a:accent1>
      <a:accent2>
        <a:srgbClr val="B79E6D"/>
      </a:accent2>
      <a:accent3>
        <a:srgbClr val="478BA9"/>
      </a:accent3>
      <a:accent4>
        <a:srgbClr val="BF4F39"/>
      </a:accent4>
      <a:accent5>
        <a:srgbClr val="826C8E"/>
      </a:accent5>
      <a:accent6>
        <a:srgbClr val="D58637"/>
      </a:accent6>
      <a:hlink>
        <a:srgbClr val="52AC97"/>
      </a:hlink>
      <a:folHlink>
        <a:srgbClr val="969696"/>
      </a:folHlink>
    </a:clrScheme>
    <a:fontScheme name="BlueTanGradient">
      <a:majorFont>
        <a:latin typeface="Franklin Gothic Medium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lueTanGradient">
      <a:dk1>
        <a:srgbClr val="31312F"/>
      </a:dk1>
      <a:lt1>
        <a:sysClr val="window" lastClr="FFFFFF"/>
      </a:lt1>
      <a:dk2>
        <a:srgbClr val="000000"/>
      </a:dk2>
      <a:lt2>
        <a:srgbClr val="D9CBB9"/>
      </a:lt2>
      <a:accent1>
        <a:srgbClr val="52AC97"/>
      </a:accent1>
      <a:accent2>
        <a:srgbClr val="B79E6D"/>
      </a:accent2>
      <a:accent3>
        <a:srgbClr val="478BA9"/>
      </a:accent3>
      <a:accent4>
        <a:srgbClr val="BF4F39"/>
      </a:accent4>
      <a:accent5>
        <a:srgbClr val="826C8E"/>
      </a:accent5>
      <a:accent6>
        <a:srgbClr val="D58637"/>
      </a:accent6>
      <a:hlink>
        <a:srgbClr val="52AC97"/>
      </a:hlink>
      <a:folHlink>
        <a:srgbClr val="969696"/>
      </a:folHlink>
    </a:clrScheme>
    <a:fontScheme name="BlueTanGradient">
      <a:majorFont>
        <a:latin typeface="Franklin Gothic Medium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792E8D6-7A87-418E-8C48-2723019F959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מצגת עם מעבר הדרגתי מכחול לחום-צהבהב (מסך רחב)</Template>
  <TotalTime>0</TotalTime>
  <Words>1242</Words>
  <Application>Microsoft Office PowerPoint</Application>
  <PresentationFormat>מסך רחב</PresentationFormat>
  <Paragraphs>387</Paragraphs>
  <Slides>46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46</vt:i4>
      </vt:variant>
    </vt:vector>
  </HeadingPairs>
  <TitlesOfParts>
    <vt:vector size="53" baseType="lpstr">
      <vt:lpstr>Arial</vt:lpstr>
      <vt:lpstr>Baskerville Old Face</vt:lpstr>
      <vt:lpstr>David</vt:lpstr>
      <vt:lpstr>Franklin Gothic Medium</vt:lpstr>
      <vt:lpstr>Segoe Script</vt:lpstr>
      <vt:lpstr>Tahoma</vt:lpstr>
      <vt:lpstr>Blue Tan Gradient 16x9</vt:lpstr>
      <vt:lpstr>יש להשתמש באוזניות  מען דאַרף נוצן הער-טרייַבלעך</vt:lpstr>
      <vt:lpstr>די מלכות אַנימאַל (די מלכות חיות) - ממלכת החיות</vt:lpstr>
      <vt:lpstr>מצגת של PowerPoint</vt:lpstr>
      <vt:lpstr>די פֿונאַנדערטיילונג פֿון מלכות חיות :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2017-01-29T07:58:54Z</dcterms:created>
  <dcterms:modified xsi:type="dcterms:W3CDTF">2017-02-18T06:49:00Z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TC030306239991</vt:lpwstr>
  </property>
</Properties>
</file>