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73" r:id="rId3"/>
    <p:sldId id="274" r:id="rId4"/>
    <p:sldId id="276" r:id="rId5"/>
    <p:sldId id="257" r:id="rId6"/>
    <p:sldId id="258" r:id="rId7"/>
    <p:sldId id="271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70" r:id="rId16"/>
    <p:sldId id="266" r:id="rId17"/>
    <p:sldId id="267" r:id="rId18"/>
    <p:sldId id="269" r:id="rId19"/>
    <p:sldId id="268" r:id="rId20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79" autoAdjust="0"/>
    <p:restoredTop sz="93310" autoAdjust="0"/>
  </p:normalViewPr>
  <p:slideViewPr>
    <p:cSldViewPr>
      <p:cViewPr varScale="1">
        <p:scale>
          <a:sx n="108" d="100"/>
          <a:sy n="108" d="100"/>
        </p:scale>
        <p:origin x="171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pPr/>
              <a:t>י"ט/שבט/תשע"ז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4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4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520" y="3071858"/>
            <a:ext cx="9474005" cy="10912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180528" y="4149080"/>
            <a:ext cx="3563888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געשריבן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: תִּרְצָה אֲתָר</a:t>
            </a:r>
          </a:p>
          <a:p>
            <a:r>
              <a:rPr lang="he-IL" sz="24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מאַהלער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 : דני </a:t>
            </a:r>
            <a:r>
              <a:rPr lang="he-IL" sz="24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קרמן</a:t>
            </a:r>
            <a:endParaRPr lang="he-IL" sz="2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4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דעקאָרירט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: אבנר גלילי</a:t>
            </a:r>
          </a:p>
          <a:p>
            <a:r>
              <a:rPr lang="he-IL" sz="2400" b="1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אַרויסגעגעבן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: הקיבוץ המאוחד</a:t>
            </a: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8407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ציין מיקום תוכן 2"/>
          <p:cNvSpPr>
            <a:spLocks noGrp="1"/>
          </p:cNvSpPr>
          <p:nvPr>
            <p:ph idx="1"/>
          </p:nvPr>
        </p:nvSpPr>
        <p:spPr>
          <a:xfrm>
            <a:off x="-180528" y="404664"/>
            <a:ext cx="9324528" cy="4555232"/>
          </a:xfrm>
        </p:spPr>
        <p:txBody>
          <a:bodyPr/>
          <a:lstStyle/>
          <a:p>
            <a:pPr marL="0" indent="0" algn="ctr">
              <a:buNone/>
            </a:pPr>
            <a:r>
              <a:rPr lang="he-IL" sz="32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צוגעגיירט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 פֿון:   לירון </a:t>
            </a:r>
            <a:r>
              <a:rPr lang="he-IL" sz="32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גולפור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sz="3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                           </a:t>
            </a:r>
            <a:r>
              <a:rPr lang="he-IL" sz="32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שולע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:  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אורט חולון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marL="0" indent="0">
              <a:buNone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                           תשע"ז / 2016-2017</a:t>
            </a:r>
            <a:endParaRPr lang="he-IL" sz="3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         בתמיכת הרשות הלאומית לתרבות היידיש</a:t>
            </a: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365104"/>
            <a:ext cx="4877223" cy="160338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77253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5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כותרת 1"/>
          <p:cNvSpPr>
            <a:spLocks noGrp="1"/>
          </p:cNvSpPr>
          <p:nvPr>
            <p:ph type="title"/>
          </p:nvPr>
        </p:nvSpPr>
        <p:spPr>
          <a:xfrm>
            <a:off x="-252536" y="260648"/>
            <a:ext cx="9601200" cy="1257300"/>
          </a:xfrm>
        </p:spPr>
        <p:txBody>
          <a:bodyPr>
            <a:normAutofit fontScale="90000"/>
          </a:bodyPr>
          <a:lstStyle/>
          <a:p>
            <a:pPr algn="ctr"/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יש להשתמש באוזניות </a:t>
            </a:r>
            <a:r>
              <a:rPr lang="en-US" kern="0" dirty="0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kern="0" dirty="0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מען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דאַרף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נוצן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הער-טרייַבלעך</a:t>
            </a:r>
            <a:endParaRPr lang="he-IL" dirty="0">
              <a:solidFill>
                <a:schemeClr val="tx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2132856"/>
            <a:ext cx="4999153" cy="332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5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9202"/>
            <a:ext cx="9171568" cy="43045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1289" y="4509120"/>
            <a:ext cx="8928992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אַ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מאָל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געווען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אַ לייב וואָס האָט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ליב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געהאַט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טרוסקאַווקע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ניט קיין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פֿלייש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און ניט קיין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קעז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 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אַן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אייַנפֿאַכער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ניט קיין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גריץ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ניט קיין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קאַקאַאו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 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טרוסקאַווקע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האָט ער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באַגערט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</a:t>
            </a: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טרוסקאַווקע.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ניט קיין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ברויט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ניט קיין רייַז און ניט קיין אַיי,</a:t>
            </a:r>
          </a:p>
          <a:p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טרוסקאַווקע.</a:t>
            </a:r>
          </a:p>
          <a:p>
            <a:endParaRPr lang="he-I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-1"/>
            <a:ext cx="9144000" cy="4376785"/>
          </a:xfrm>
        </p:spPr>
      </p:pic>
      <p:sp>
        <p:nvSpPr>
          <p:cNvPr id="3" name="TextBox 2"/>
          <p:cNvSpPr txBox="1"/>
          <p:nvPr/>
        </p:nvSpPr>
        <p:spPr>
          <a:xfrm>
            <a:off x="827584" y="4797152"/>
            <a:ext cx="7704856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אין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יענעם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ווייַטערדיקן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וואַלד,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וואָס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אין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אים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האָט ער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געוווינט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</a:t>
            </a:r>
          </a:p>
          <a:p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ניט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געווען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 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קיין טרוסקאַווקע.</a:t>
            </a:r>
          </a:p>
          <a:p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לייב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געזעסן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 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אָבגעוויינט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אָבגעוויינט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געזאָגט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- איך וויל טרוסקאַווקע. 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5866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/>
          <a:srcRect l="50785"/>
          <a:stretch/>
        </p:blipFill>
        <p:spPr>
          <a:xfrm>
            <a:off x="2051720" y="188640"/>
            <a:ext cx="5047539" cy="43924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3528" y="4623319"/>
            <a:ext cx="8136904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זייַן מאַמע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געקומען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די </a:t>
            </a:r>
            <a:r>
              <a:rPr lang="he-IL" sz="2000" dirty="0" err="1" smtClean="0">
                <a:solidFill>
                  <a:srgbClr val="33333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לייביכע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און האָט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אים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געזאָגט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: </a:t>
            </a:r>
          </a:p>
          <a:p>
            <a:pPr marL="285750" indent="-285750">
              <a:buFontTx/>
              <a:buChar char="-"/>
            </a:pP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הער צו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טייַערינקער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ניט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קיין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טרוסקאַווקע. אין אונדזער וואַלד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ניט קיין טרוסקאַווקע.</a:t>
            </a:r>
          </a:p>
          <a:p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עס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זייַנען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דאָ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פטל,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פֿלוימען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סגליות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זוף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</a:p>
          <a:p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עס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זייַנען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דאָ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רייַז, צ'יפס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קאַבאַב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און אַרטיק 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געצוקערטן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זאַפֿט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</a:t>
            </a: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אָבער ניט קיין טרוסקאַווקע. ניט קיין קיין.   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8750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4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r="49798"/>
          <a:stretch/>
        </p:blipFill>
        <p:spPr>
          <a:xfrm>
            <a:off x="2195736" y="548680"/>
            <a:ext cx="4969084" cy="4240291"/>
          </a:xfrm>
        </p:spPr>
      </p:pic>
      <p:sp>
        <p:nvSpPr>
          <p:cNvPr id="2" name="TextBox 1"/>
          <p:cNvSpPr txBox="1"/>
          <p:nvPr/>
        </p:nvSpPr>
        <p:spPr>
          <a:xfrm>
            <a:off x="2195736" y="5229200"/>
            <a:ext cx="496908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הער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אויף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וויינען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און הער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אויף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מעקען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.  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6688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338647"/>
          </a:xfrm>
        </p:spPr>
      </p:pic>
      <p:sp>
        <p:nvSpPr>
          <p:cNvPr id="2" name="TextBox 1"/>
          <p:cNvSpPr txBox="1"/>
          <p:nvPr/>
        </p:nvSpPr>
        <p:spPr>
          <a:xfrm>
            <a:off x="323528" y="4869160"/>
            <a:ext cx="8568952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אָבער האָט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לייב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געוויינט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געוואָלט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טרוסקאַווקע,</a:t>
            </a: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זייַנע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אויגן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האָט ער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אויסגעווישט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אויסגעווישט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די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גאַנצע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צייַט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מיט אַ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שמאַטע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געוואָלט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טרוסקאַווקע. </a:t>
            </a: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די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גאַנצע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צייַט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געוויינט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 און די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גאַנצע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צייַט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געוואָלט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טרוסקאַווקע און טרוסקאַווקע.    </a:t>
            </a:r>
            <a:r>
              <a:rPr lang="he-IL" sz="2000" dirty="0"/>
              <a:t>   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3548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1771" y="-1"/>
            <a:ext cx="9165771" cy="3946057"/>
          </a:xfrm>
        </p:spPr>
      </p:pic>
      <p:sp>
        <p:nvSpPr>
          <p:cNvPr id="5" name="TextBox 4"/>
          <p:cNvSpPr txBox="1"/>
          <p:nvPr/>
        </p:nvSpPr>
        <p:spPr>
          <a:xfrm>
            <a:off x="1043608" y="3971953"/>
            <a:ext cx="7704856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איין מאָל </a:t>
            </a:r>
            <a:r>
              <a:rPr lang="he-IL" dirty="0" err="1" smtClean="0"/>
              <a:t>זייַנען</a:t>
            </a:r>
            <a:r>
              <a:rPr lang="he-IL" dirty="0" smtClean="0"/>
              <a:t> </a:t>
            </a:r>
            <a:r>
              <a:rPr lang="he-IL" dirty="0" err="1" smtClean="0"/>
              <a:t>קליינע</a:t>
            </a:r>
            <a:r>
              <a:rPr lang="he-IL" dirty="0" smtClean="0"/>
              <a:t> </a:t>
            </a:r>
            <a:r>
              <a:rPr lang="he-IL" dirty="0" err="1" smtClean="0"/>
              <a:t>קינדער</a:t>
            </a:r>
            <a:r>
              <a:rPr lang="he-IL" dirty="0" smtClean="0"/>
              <a:t> </a:t>
            </a:r>
            <a:r>
              <a:rPr lang="he-IL" dirty="0" err="1" smtClean="0"/>
              <a:t>געגאַנגען</a:t>
            </a:r>
            <a:r>
              <a:rPr lang="he-IL" dirty="0" smtClean="0"/>
              <a:t> </a:t>
            </a:r>
            <a:r>
              <a:rPr lang="he-IL" dirty="0" err="1" smtClean="0"/>
              <a:t>שפּאַצירן</a:t>
            </a:r>
            <a:r>
              <a:rPr lang="he-IL" dirty="0" smtClean="0"/>
              <a:t> אין </a:t>
            </a:r>
            <a:r>
              <a:rPr lang="he-IL" dirty="0" err="1" smtClean="0"/>
              <a:t>יענעם</a:t>
            </a:r>
            <a:r>
              <a:rPr lang="he-IL" dirty="0" smtClean="0"/>
              <a:t> וואַלד,</a:t>
            </a:r>
          </a:p>
          <a:p>
            <a:r>
              <a:rPr lang="he-IL" dirty="0" smtClean="0"/>
              <a:t>און די </a:t>
            </a:r>
            <a:r>
              <a:rPr lang="he-IL" dirty="0" err="1" smtClean="0"/>
              <a:t>דאָזיקע</a:t>
            </a:r>
            <a:r>
              <a:rPr lang="he-IL" dirty="0" smtClean="0"/>
              <a:t> </a:t>
            </a:r>
            <a:r>
              <a:rPr lang="he-IL" dirty="0" err="1" smtClean="0"/>
              <a:t>קינדער</a:t>
            </a:r>
            <a:r>
              <a:rPr lang="he-IL" dirty="0" smtClean="0"/>
              <a:t> האָבן </a:t>
            </a:r>
            <a:r>
              <a:rPr lang="he-IL" dirty="0" err="1" smtClean="0"/>
              <a:t>געהאַט</a:t>
            </a:r>
            <a:r>
              <a:rPr lang="he-IL" dirty="0" smtClean="0"/>
              <a:t> 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טרוסקאַווקע.</a:t>
            </a:r>
          </a:p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ווייַל אין אָרט וואו זי האָבן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געוווינט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און פֿון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וואַנען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זיי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זייַנען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אַרויסגעגאַנגען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שפּאַצירן</a:t>
            </a:r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>
                <a:latin typeface="David" panose="020E0502060401010101" pitchFamily="34" charset="-79"/>
                <a:cs typeface="David" panose="020E0502060401010101" pitchFamily="34" charset="-79"/>
              </a:rPr>
              <a:t>טרוסקאַווקע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ווען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זיי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זייַנען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אַרויסגעגאַנגען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שפּאַצירן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זייַער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מאַמע האָט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געגבן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זיי</a:t>
            </a:r>
            <a: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אין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עס-טעשל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טרוסקאַווקע</a:t>
            </a:r>
            <a: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כּדי אַז אויב זיי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ווען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זייַן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הונגעריק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וועלן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זיי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קענען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עסן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טרוסקאַווקע.</a:t>
            </a:r>
          </a:p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אַ סך טרוסקאַווקע.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0265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64958"/>
          </a:xfrm>
        </p:spPr>
      </p:pic>
      <p:sp>
        <p:nvSpPr>
          <p:cNvPr id="2" name="TextBox 1"/>
          <p:cNvSpPr txBox="1"/>
          <p:nvPr/>
        </p:nvSpPr>
        <p:spPr>
          <a:xfrm>
            <a:off x="1331640" y="4581128"/>
            <a:ext cx="7488832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האָט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לייב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געזען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 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די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קינדער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האָט אַ טרוסקאַווקע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דערפֿילט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ער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צוגעגאַנגען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צו זיי און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געזאָגט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</a:p>
          <a:p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-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גיט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מיר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אַ טרוסקאַווקע.  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0579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326193"/>
          </a:xfrm>
        </p:spPr>
      </p:pic>
      <p:sp>
        <p:nvSpPr>
          <p:cNvPr id="2" name="TextBox 1"/>
          <p:cNvSpPr txBox="1"/>
          <p:nvPr/>
        </p:nvSpPr>
        <p:spPr>
          <a:xfrm>
            <a:off x="683568" y="4326193"/>
            <a:ext cx="8280920" cy="31393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די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קינדער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האָבן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זייער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דערשראָקן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זיך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</a:p>
          <a:p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זיי האָבן מורא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געהאַט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פֿון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גרויסע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1600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חיות.</a:t>
            </a:r>
          </a:p>
          <a:p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זיי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אויך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האָבן ניט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פֿאַרשטאַנען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די לייבן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-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שפּראַך. </a:t>
            </a:r>
          </a:p>
          <a:p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האָבן ניט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געוווסט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אַז ער בעט אַ טרוסקאַווקע.</a:t>
            </a:r>
          </a:p>
          <a:p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זיי</a:t>
            </a:r>
            <a:r>
              <a:rPr 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האָבן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געטראַכט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אַז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קען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זייַן ער וויל</a:t>
            </a:r>
          </a:p>
          <a:p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אויפֿפֿרעסן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זיי –</a:t>
            </a:r>
          </a:p>
          <a:p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דעמאָלט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זייַנען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זיי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אַװעקגעלאָפֿן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שנעל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שנעל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זייַנען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6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אַװעקגעלאָפֿן</a:t>
            </a:r>
            <a:r>
              <a:rPr 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 און אַ סוף.</a:t>
            </a:r>
          </a:p>
          <a:p>
            <a:r>
              <a:rPr lang="he-IL" sz="2000" dirty="0" smtClean="0"/>
              <a:t> 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dirty="0" smtClean="0"/>
              <a:t>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4956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276755"/>
          </a:xfrm>
        </p:spPr>
      </p:pic>
      <p:sp>
        <p:nvSpPr>
          <p:cNvPr id="3" name="TextBox 2"/>
          <p:cNvSpPr txBox="1"/>
          <p:nvPr/>
        </p:nvSpPr>
        <p:spPr>
          <a:xfrm>
            <a:off x="467544" y="4552886"/>
            <a:ext cx="8208912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און </a:t>
            </a:r>
            <a:r>
              <a:rPr lang="he-IL" dirty="0" err="1" smtClean="0"/>
              <a:t>ווען</a:t>
            </a:r>
            <a:r>
              <a:rPr lang="he-IL" dirty="0" smtClean="0"/>
              <a:t> זיי </a:t>
            </a:r>
            <a:r>
              <a:rPr lang="he-IL" dirty="0" err="1" smtClean="0"/>
              <a:t>זייַנען</a:t>
            </a:r>
            <a:r>
              <a:rPr lang="he-IL" dirty="0" smtClean="0"/>
              <a:t> </a:t>
            </a:r>
            <a:r>
              <a:rPr lang="he-IL" dirty="0" err="1" smtClean="0"/>
              <a:t>אַנטלאָפֿן</a:t>
            </a:r>
            <a:r>
              <a:rPr lang="he-IL" dirty="0" smtClean="0"/>
              <a:t>, </a:t>
            </a:r>
            <a:r>
              <a:rPr lang="he-IL" dirty="0" err="1" smtClean="0"/>
              <a:t>זייַנען</a:t>
            </a:r>
            <a:r>
              <a:rPr lang="he-IL" dirty="0" smtClean="0"/>
              <a:t> </a:t>
            </a:r>
            <a:r>
              <a:rPr lang="he-IL" dirty="0" err="1" smtClean="0"/>
              <a:t>זייערע</a:t>
            </a:r>
            <a:r>
              <a:rPr lang="he-IL" dirty="0" smtClean="0"/>
              <a:t> </a:t>
            </a:r>
            <a:r>
              <a:rPr lang="he-IL" dirty="0" err="1" smtClean="0"/>
              <a:t>עס-טעשעלעך</a:t>
            </a:r>
            <a:r>
              <a:rPr lang="he-IL" dirty="0" smtClean="0"/>
              <a:t> מיט די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טרוסקאַווקעס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געפֿאַלן</a:t>
            </a:r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דער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לייב האָט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אויפֿגעהויבן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די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עס-טעשעלעך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און האָט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אָנגעהויבן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עסן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די טרוסקאַווקע.</a:t>
            </a:r>
          </a:p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האָט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דער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לייב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געגעסן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>
                <a:latin typeface="David" panose="020E0502060401010101" pitchFamily="34" charset="-79"/>
                <a:cs typeface="David" panose="020E0502060401010101" pitchFamily="34" charset="-79"/>
              </a:rPr>
              <a:t>די 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</a:t>
            </a:r>
            <a: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</a:rPr>
              <a:t>,</a:t>
            </a:r>
            <a:b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געגעסן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dirty="0" err="1">
                <a:latin typeface="David" panose="020E0502060401010101" pitchFamily="34" charset="-79"/>
                <a:cs typeface="David" panose="020E0502060401010101" pitchFamily="34" charset="-79"/>
              </a:rPr>
              <a:t>געגעסן</a:t>
            </a:r>
            <a:r>
              <a:rPr lang="he-IL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נאָך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טרוסקאַווקע</a:t>
            </a:r>
          </a:p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נאָך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און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נאָך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טרוסקאַווקע,</a:t>
            </a:r>
          </a:p>
          <a:p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ביז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ער האָט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געענדיקט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אַלץ און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געזאָגט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:</a:t>
            </a:r>
          </a:p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- פֿויָה,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7394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509120"/>
          </a:xfrm>
        </p:spPr>
      </p:pic>
      <p:sp>
        <p:nvSpPr>
          <p:cNvPr id="2" name="TextBox 1"/>
          <p:cNvSpPr txBox="1"/>
          <p:nvPr/>
        </p:nvSpPr>
        <p:spPr>
          <a:xfrm>
            <a:off x="2987824" y="4642009"/>
            <a:ext cx="5688632" cy="221599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איך האָב ניט ליב טרוסקאַווקע.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איך האָב ניט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אינגאַנצן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ליב טרוסקאַווקע.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דאָס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געווען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פּשוט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אַ טעות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דער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גאַנצער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עניין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מיט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דער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טרוסקאַווקע. 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2074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/>
          <a:srcRect l="50788"/>
          <a:stretch/>
        </p:blipFill>
        <p:spPr>
          <a:xfrm>
            <a:off x="2267744" y="260648"/>
            <a:ext cx="4782324" cy="44891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5013176"/>
            <a:ext cx="7560840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און פֿון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דעמאָלט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אָן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עסט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ער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וואָס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זייַן מאַמע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גרייט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אים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צו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,</a:t>
            </a: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און ער וויל ניט זאַכן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וואָס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זייַנען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ניט דאָ, און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וואָס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האָבן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אַנדערע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קינדער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ער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עסט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אַן אַיי און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ברויט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און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ווייַסע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קעז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און ער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וויינעט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שוין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ניט און  פֿירט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זיך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ניט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אויף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ווי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אַ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נאַרעלע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.   </a:t>
            </a:r>
          </a:p>
        </p:txBody>
      </p:sp>
    </p:spTree>
    <p:extLst>
      <p:ext uri="{BB962C8B-B14F-4D97-AF65-F5344CB8AC3E}">
        <p14:creationId xmlns:p14="http://schemas.microsoft.com/office/powerpoint/2010/main" val="283765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11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r="50000"/>
          <a:stretch/>
        </p:blipFill>
        <p:spPr>
          <a:xfrm>
            <a:off x="2195736" y="332656"/>
            <a:ext cx="4860032" cy="4491527"/>
          </a:xfrm>
        </p:spPr>
      </p:pic>
      <p:sp>
        <p:nvSpPr>
          <p:cNvPr id="2" name="TextBox 1"/>
          <p:cNvSpPr txBox="1"/>
          <p:nvPr/>
        </p:nvSpPr>
        <p:spPr>
          <a:xfrm>
            <a:off x="1205372" y="5229200"/>
            <a:ext cx="684076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וואָס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איז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מיט 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די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קינדער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? ( און אָט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אַזוי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ווילט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איר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אַוודאי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פֿרעגן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)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די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קינדער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קומען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צוריק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אַהיים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און האָבן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געבעט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שנעל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עסן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6810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12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50000"/>
          <a:stretch/>
        </p:blipFill>
        <p:spPr>
          <a:xfrm>
            <a:off x="2195736" y="260648"/>
            <a:ext cx="4860031" cy="4591125"/>
          </a:xfrm>
        </p:spPr>
      </p:pic>
      <p:sp>
        <p:nvSpPr>
          <p:cNvPr id="3" name="TextBox 2"/>
          <p:cNvSpPr txBox="1"/>
          <p:nvPr/>
        </p:nvSpPr>
        <p:spPr>
          <a:xfrm>
            <a:off x="1025351" y="5085184"/>
            <a:ext cx="7056784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יעדע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מאַמע און מאַמע האָט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געפֿרעגט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איר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קינד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וואָס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ווילסט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דו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עסן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,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טייַערינקער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? </a:t>
            </a:r>
            <a:endParaRPr lang="he-IL" sz="2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און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יעדער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קינד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און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קינד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האָט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געענטפֿערט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אויף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דער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0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קשיאלע</a:t>
            </a:r>
            <a:r>
              <a:rPr 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r>
              <a:rPr lang="he-IL" sz="2000" dirty="0" err="1">
                <a:latin typeface="David" panose="020E0502060401010101" pitchFamily="34" charset="-79"/>
                <a:cs typeface="David" panose="020E0502060401010101" pitchFamily="34" charset="-79"/>
              </a:rPr>
              <a:t>נאָר</a:t>
            </a:r>
            <a:r>
              <a:rPr 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 אין איין וואָרט </a:t>
            </a:r>
          </a:p>
        </p:txBody>
      </p:sp>
    </p:spTree>
    <p:extLst>
      <p:ext uri="{BB962C8B-B14F-4D97-AF65-F5344CB8AC3E}">
        <p14:creationId xmlns:p14="http://schemas.microsoft.com/office/powerpoint/2010/main" val="417637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2"/>
          <a:srcRect r="50000"/>
          <a:stretch/>
        </p:blipFill>
        <p:spPr>
          <a:xfrm>
            <a:off x="2123728" y="476672"/>
            <a:ext cx="5049018" cy="476795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27784" y="5589240"/>
            <a:ext cx="42484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וועלכע  </a:t>
            </a:r>
            <a:r>
              <a:rPr lang="he-IL" sz="2800" dirty="0" err="1">
                <a:latin typeface="David" panose="020E0502060401010101" pitchFamily="34" charset="-79"/>
                <a:cs typeface="David" panose="020E0502060401010101" pitchFamily="34" charset="-79"/>
              </a:rPr>
              <a:t>וואָרט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?.. 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0054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מציין מיקום תוכן 3" descr="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extBox 1"/>
          <p:cNvSpPr txBox="1"/>
          <p:nvPr/>
        </p:nvSpPr>
        <p:spPr>
          <a:xfrm>
            <a:off x="6012160" y="6021288"/>
            <a:ext cx="280831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טרוסקאַווקע. </a:t>
            </a:r>
            <a:endParaRPr lang="he-IL" sz="40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7973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של Office">
  <a:themeElements>
    <a:clrScheme name="התלהבות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415</Words>
  <Application>Microsoft Office PowerPoint</Application>
  <PresentationFormat>‫הצגה על המסך (4:3)</PresentationFormat>
  <Paragraphs>77</Paragraphs>
  <Slides>19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19</vt:i4>
      </vt:variant>
    </vt:vector>
  </HeadingPairs>
  <TitlesOfParts>
    <vt:vector size="24" baseType="lpstr">
      <vt:lpstr>Arial</vt:lpstr>
      <vt:lpstr>Calibri</vt:lpstr>
      <vt:lpstr>David</vt:lpstr>
      <vt:lpstr>Times New Roman</vt:lpstr>
      <vt:lpstr>ערכת נושא של Office</vt:lpstr>
      <vt:lpstr>מצגת של PowerPoint</vt:lpstr>
      <vt:lpstr>מצגת של PowerPoint</vt:lpstr>
      <vt:lpstr>מצגת של PowerPoint</vt:lpstr>
      <vt:lpstr>יש להשתמש באוזניות  מען דאַרף נוצן הער-טרייַבלעך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ort</dc:creator>
  <cp:lastModifiedBy>user</cp:lastModifiedBy>
  <cp:revision>77</cp:revision>
  <dcterms:created xsi:type="dcterms:W3CDTF">2016-06-17T18:35:21Z</dcterms:created>
  <dcterms:modified xsi:type="dcterms:W3CDTF">2017-02-15T10:36:36Z</dcterms:modified>
</cp:coreProperties>
</file>