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13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20" r:id="rId1"/>
  </p:sldMasterIdLst>
  <p:sldIdLst>
    <p:sldId id="287" r:id="rId2"/>
    <p:sldId id="291" r:id="rId3"/>
    <p:sldId id="290" r:id="rId4"/>
    <p:sldId id="292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D2D2"/>
    <a:srgbClr val="C8D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154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44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196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60617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83295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2871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6037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8724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756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21088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3419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7546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660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7536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9675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עמוד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5316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עמודת 3 תמונ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721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297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7857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07452F1-3448-4B49-BA0E-2423E0BD93E8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C13B5-474D-40FD-B7FD-E6365B1A8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91125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xStyles>
    <p:titleStyle>
      <a:lvl1pPr algn="l" defTabSz="457200" rtl="1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1456365" y="481883"/>
            <a:ext cx="8946541" cy="1931634"/>
          </a:xfrm>
        </p:spPr>
        <p:txBody>
          <a:bodyPr>
            <a:normAutofit fontScale="25000" lnSpcReduction="20000"/>
          </a:bodyPr>
          <a:lstStyle/>
          <a:p>
            <a:pPr marL="457200" lvl="1" indent="0" algn="ctr">
              <a:buNone/>
            </a:pPr>
            <a:r>
              <a:rPr lang="he-IL" sz="16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דברי-חשמל: </a:t>
            </a:r>
          </a:p>
          <a:p>
            <a:pPr marL="457200" lvl="1" indent="0" algn="ctr">
              <a:buNone/>
            </a:pPr>
            <a:endParaRPr lang="he-IL" sz="160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457200" lvl="1" indent="0" algn="ctr">
              <a:buNone/>
            </a:pPr>
            <a:r>
              <a:rPr lang="he-IL" sz="160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עלעקטרישע</a:t>
            </a:r>
            <a:r>
              <a:rPr lang="he-IL" sz="16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- זאַכן</a:t>
            </a:r>
          </a:p>
          <a:p>
            <a:pPr marL="457200" lvl="1" indent="0" algn="ctr">
              <a:buNone/>
            </a:pPr>
            <a:endParaRPr lang="he-IL" sz="66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endParaRPr lang="he-IL" sz="54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he-IL" sz="5400" dirty="0" smtClean="0"/>
              <a:t>  </a:t>
            </a:r>
            <a:r>
              <a:rPr lang="he-IL" dirty="0" smtClean="0"/>
              <a:t>  </a:t>
            </a:r>
          </a:p>
          <a:p>
            <a:endParaRPr lang="he-IL" dirty="0"/>
          </a:p>
        </p:txBody>
      </p:sp>
      <p:pic>
        <p:nvPicPr>
          <p:cNvPr id="1026" name="Picture 2" descr="תוצאת תמונה עבור דברים חשמלי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396" y="2413517"/>
            <a:ext cx="8469736" cy="262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008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1383230" y="699979"/>
            <a:ext cx="8946541" cy="4195481"/>
          </a:xfrm>
        </p:spPr>
        <p:txBody>
          <a:bodyPr>
            <a:normAutofit fontScale="40000" lnSpcReduction="20000"/>
          </a:bodyPr>
          <a:lstStyle/>
          <a:p>
            <a:pPr marL="457200" lvl="1" indent="0" algn="ctr">
              <a:buNone/>
            </a:pPr>
            <a:r>
              <a:rPr lang="he-IL" sz="115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צוגעגיירט פֿון: </a:t>
            </a:r>
          </a:p>
          <a:p>
            <a:pPr marL="457200" lvl="1" indent="0" algn="ctr">
              <a:buNone/>
            </a:pPr>
            <a:endParaRPr lang="he-IL" sz="58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457200" lvl="1" indent="0" algn="ctr">
              <a:buNone/>
            </a:pPr>
            <a:r>
              <a:rPr lang="he-IL" sz="109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אביאל ליבינסון</a:t>
            </a:r>
          </a:p>
          <a:p>
            <a:pPr marL="457200" lvl="1" indent="0" algn="ctr">
              <a:buNone/>
            </a:pPr>
            <a:endParaRPr lang="he-IL" sz="66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he-IL" sz="135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2016-2017</a:t>
            </a:r>
          </a:p>
          <a:p>
            <a:pPr marL="0" indent="0" algn="ctr">
              <a:buNone/>
            </a:pPr>
            <a:endParaRPr lang="he-IL" sz="54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he-IL" sz="5400" dirty="0" smtClean="0"/>
              <a:t>  </a:t>
            </a:r>
            <a:r>
              <a:rPr lang="he-IL" dirty="0" smtClean="0"/>
              <a:t>  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56214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תוצאת תמונה עבור הרשות הלאומית לתרבות היידיש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371" y="3237722"/>
            <a:ext cx="5994298" cy="197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2514" y="1502227"/>
            <a:ext cx="10888825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בתמיכת הרשות הלאומית לתרבות היידיש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90572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1383230" y="699979"/>
            <a:ext cx="8946541" cy="4195481"/>
          </a:xfrm>
        </p:spPr>
        <p:txBody>
          <a:bodyPr>
            <a:normAutofit/>
          </a:bodyPr>
          <a:lstStyle/>
          <a:p>
            <a:r>
              <a:rPr lang="he-IL" sz="36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יש להשתמש באוזניות </a:t>
            </a:r>
            <a:r>
              <a:rPr lang="en-US" sz="36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36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600" kern="0" dirty="0" smtClean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מען </a:t>
            </a:r>
            <a:r>
              <a:rPr lang="he-IL" sz="3600" kern="0" dirty="0" err="1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דאַרף</a:t>
            </a:r>
            <a:r>
              <a:rPr lang="he-IL" sz="36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600" kern="0" dirty="0" err="1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נוצן</a:t>
            </a:r>
            <a:r>
              <a:rPr lang="he-IL" sz="36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600" kern="0" dirty="0" err="1" smtClean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הער-טרייַבלעך</a:t>
            </a:r>
            <a:endParaRPr lang="he-IL" sz="3600" kern="0" dirty="0" smtClean="0">
              <a:solidFill>
                <a:sysClr val="windowText" lastClr="00000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3600" kern="0" dirty="0" smtClean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יש להשתמש (ללחוץ) בהוראת שמע</a:t>
            </a:r>
            <a:endParaRPr lang="he-IL" sz="3600" dirty="0"/>
          </a:p>
        </p:txBody>
      </p:sp>
      <p:pic>
        <p:nvPicPr>
          <p:cNvPr id="3" name="Picture 2" descr="http://img.zap.co.il/pics/new/167201211950c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278" y="2975535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022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1518934"/>
              </p:ext>
            </p:extLst>
          </p:nvPr>
        </p:nvGraphicFramePr>
        <p:xfrm>
          <a:off x="1508743" y="422902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אופניים חשמליים ( אוֹפַנַּיִם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עלעקטרישער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ראָווער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עלעקטרישע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ראָווער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347" y="2393693"/>
            <a:ext cx="4214606" cy="314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569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3935921"/>
              </p:ext>
            </p:extLst>
          </p:nvPr>
        </p:nvGraphicFramePr>
        <p:xfrm>
          <a:off x="784576" y="597063"/>
          <a:ext cx="9639111" cy="178472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טוסטר (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טָסְטער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מַקלֶה ) מצנם מקלה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צוברוינער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צוברוינערס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6" name="תמונה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354" y="2395959"/>
            <a:ext cx="5257957" cy="327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752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7324645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מאוורר  ( מְאַוְרֵר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ווענטילאַטאָר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ווענטילאַטאָרן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865" y="2407534"/>
            <a:ext cx="4833257" cy="324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4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6777886"/>
              </p:ext>
            </p:extLst>
          </p:nvPr>
        </p:nvGraphicFramePr>
        <p:xfrm>
          <a:off x="784576" y="597063"/>
          <a:ext cx="9639111" cy="172482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091694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מזלג ( מַזְלֵג חַשְׁמַלִּי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smtClean="0"/>
                        <a:t>  </a:t>
                      </a:r>
                      <a:r>
                        <a:rPr lang="he-IL" dirty="0" err="1" smtClean="0"/>
                        <a:t>עלעקטרישער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גאָפּל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/>
                        <a:t>דער</a:t>
                      </a:r>
                      <a:endParaRPr lang="he-IL" dirty="0"/>
                    </a:p>
                  </a:txBody>
                  <a:tcPr marL="38100" marR="38100" marT="38100" marB="3810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עלעקטרישע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גאָפּלען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123" y="2291787"/>
            <a:ext cx="4737271" cy="3341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034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5990008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מחשב ( מַחְשֵׁב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קאָמפּיוטער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קאָמפּיוטערס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335" y="2606691"/>
            <a:ext cx="4236069" cy="2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29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8562633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מיקסר ( מַקְצֵף ) מיקסר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פּיאַנע-קלאַפּער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פּיאַנע-קלאַפּערס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518" y="2717476"/>
            <a:ext cx="4348066" cy="289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452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8908099"/>
              </p:ext>
            </p:extLst>
          </p:nvPr>
        </p:nvGraphicFramePr>
        <p:xfrm>
          <a:off x="784576" y="597063"/>
          <a:ext cx="9639111" cy="178472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487428"/>
                <a:gridCol w="2938646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מכונת תפירה ( מְכוֹנַת תְּפִירָה ) מכונת-תפירה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ניימאַשין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ניימאַשינען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577" y="2491272"/>
            <a:ext cx="5132054" cy="3165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3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3227372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מנוף ( מָנוֹף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הייבמאַשין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הייבמאַשינען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733" y="2519265"/>
            <a:ext cx="4522572" cy="30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345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7601586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מנורה ( מְנוֹרָה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לאָמפ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ּ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לאָמפּן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527" y="2472612"/>
            <a:ext cx="4077477" cy="3153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664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3086917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מנורת קיר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וואַנט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לאמפ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ווענט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לאמפן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805" y="2421924"/>
            <a:ext cx="4520390" cy="3251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44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3354154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מנורת רחוב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גאַסן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לאָמפ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ּ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גאַסן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לאָמפּן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085" y="2547257"/>
            <a:ext cx="4412214" cy="307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80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5767219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מנורת שולחן 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טיש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לאָמפ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ּ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טישן</a:t>
                      </a:r>
                      <a:r>
                        <a:rPr lang="he-IL" dirty="0" smtClean="0"/>
                        <a:t>  </a:t>
                      </a:r>
                      <a:r>
                        <a:rPr lang="he-IL" dirty="0" err="1" smtClean="0"/>
                        <a:t>לאָמפּן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065" y="2500604"/>
            <a:ext cx="4461461" cy="3181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7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2049091"/>
              </p:ext>
            </p:extLst>
          </p:nvPr>
        </p:nvGraphicFramePr>
        <p:xfrm>
          <a:off x="1062681" y="597063"/>
          <a:ext cx="9361006" cy="178472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619233"/>
                <a:gridCol w="2806841"/>
                <a:gridCol w="2934932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מסור ( מַסּוֹר ) מגזרה ( מַגְזֵרָה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זעג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זעגן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794" y="2500603"/>
            <a:ext cx="4876968" cy="307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26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4296966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מעלית ( מַעֲלִית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ווינדע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ווינדעס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613" y="2390089"/>
            <a:ext cx="4364792" cy="327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5096850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396811"/>
                <a:gridCol w="3029263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מצית חשמלית ( מַצִּית ) מצת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עלעקטרישער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אָנצינדער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עלעקטרישע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אָנצינדערס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915" y="2509935"/>
            <a:ext cx="4341928" cy="31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140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7278593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מצלמה ( מַצְלֵמָה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קאַמערע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קאַמערעס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080" y="2442258"/>
            <a:ext cx="4122575" cy="322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55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3316245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347384"/>
                <a:gridCol w="3078690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מקרן ( מְכוֹנַת הַקְרָנָה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פּראָזשעקטאָר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פּראָזשעקטאָרן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289" y="2442258"/>
            <a:ext cx="4888222" cy="321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48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6668974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מקרר ( מְקָרֵר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אייַז-באָקס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אייַז-באָקסן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712" y="2481942"/>
            <a:ext cx="3261091" cy="299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426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3603858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סנן חשמלי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עלעקטרישער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דורכשלאַק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עלעקטרישע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דורכשלאַקן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97"/>
          <a:stretch/>
        </p:blipFill>
        <p:spPr>
          <a:xfrm>
            <a:off x="3932365" y="2463282"/>
            <a:ext cx="4514335" cy="3034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36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0301388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פנס ( פַּנָּס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לאַמטערן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לאַמטערנס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203" y="2949146"/>
            <a:ext cx="3636819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9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5168170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קורקינט חשמלי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עלעקטרישער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קאָרקינעט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עלעקטרישע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קאָרקינעטן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681" y="2539828"/>
            <a:ext cx="3858269" cy="308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6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3499285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רכבת חשמלית ( רַכֶּבֶת )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עלעקטרישער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אײַזנבאַן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עלעקטרישע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אײַזנבאַנען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38" t="-3022" r="2338" b="6041"/>
          <a:stretch/>
        </p:blipFill>
        <p:spPr>
          <a:xfrm>
            <a:off x="3725047" y="2314937"/>
            <a:ext cx="5023537" cy="336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0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1241593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רמקול (רַמְקוֹל ) קולן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הילכער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הילכערס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589" y="2381746"/>
            <a:ext cx="3822357" cy="328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57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3189725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שעון חשמלי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לעקטרישער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זייגער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עלעקטרישע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זייגערס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237" y="2383962"/>
            <a:ext cx="4337736" cy="326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487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8776142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תנור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אויוון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אויוונס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692" y="2388456"/>
            <a:ext cx="4453854" cy="3257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804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083129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מכונת קפה ( קָפֶה )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: 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קאַווע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מאַשינען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קאַוועס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מאַשינען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003" y="2486888"/>
            <a:ext cx="4475207" cy="324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86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0423963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מכונת גילוח ( מְכוֹנַת-גִּלוּחַ ) :ש"ע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גאָל-מאַשין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גאָל-מאַשינען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747" y="2556588"/>
            <a:ext cx="4180188" cy="297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87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chemeClr val="accent1">
                <a:lumMod val="5000"/>
                <a:lumOff val="9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0">
              <a:srgbClr val="0070C0"/>
            </a:gs>
            <a:gs pos="83000">
              <a:schemeClr val="accent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6089717"/>
              </p:ext>
            </p:extLst>
          </p:nvPr>
        </p:nvGraphicFramePr>
        <p:xfrm>
          <a:off x="784576" y="597063"/>
          <a:ext cx="9639111" cy="17777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13037"/>
                <a:gridCol w="3213037"/>
                <a:gridCol w="3213037"/>
              </a:tblGrid>
              <a:tr h="1144641"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lang="he-IL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91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שם עצם - יחיד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6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 -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lang="he-IL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he-IL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69000">
                          <a:srgbClr val="0070C0"/>
                        </a:gs>
                        <a:gs pos="83000">
                          <a:schemeClr val="accent3"/>
                        </a:gs>
                      </a:gsLst>
                      <a:lin ang="5400000" scaled="1"/>
                    </a:gradFill>
                  </a:tcPr>
                </a:tc>
              </a:tr>
              <a:tr h="63312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מכונת בטון (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מְכוֹנַת-בְּטוֺן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)  : ש"ע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מיש-מאַשין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מיש-מאַשינען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821" y="2397212"/>
            <a:ext cx="4291913" cy="328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73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יונים">
  <a:themeElements>
    <a:clrScheme name="יונים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יונים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יונים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271</TotalTime>
  <Words>829</Words>
  <Application>Microsoft Office PowerPoint</Application>
  <PresentationFormat>מסך רחב</PresentationFormat>
  <Paragraphs>240</Paragraphs>
  <Slides>32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32</vt:i4>
      </vt:variant>
    </vt:vector>
  </HeadingPairs>
  <TitlesOfParts>
    <vt:vector size="38" baseType="lpstr">
      <vt:lpstr>Arial</vt:lpstr>
      <vt:lpstr>Century Gothic</vt:lpstr>
      <vt:lpstr>David</vt:lpstr>
      <vt:lpstr>Times New Roman</vt:lpstr>
      <vt:lpstr>Wingdings 3</vt:lpstr>
      <vt:lpstr>יונים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user</cp:lastModifiedBy>
  <cp:revision>160</cp:revision>
  <dcterms:created xsi:type="dcterms:W3CDTF">2017-02-10T09:00:19Z</dcterms:created>
  <dcterms:modified xsi:type="dcterms:W3CDTF">2017-02-15T06:36:58Z</dcterms:modified>
</cp:coreProperties>
</file>