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  <p:sldId id="271" r:id="rId3"/>
    <p:sldId id="272" r:id="rId4"/>
    <p:sldId id="273" r:id="rId5"/>
    <p:sldId id="257" r:id="rId6"/>
    <p:sldId id="264" r:id="rId7"/>
    <p:sldId id="270" r:id="rId8"/>
    <p:sldId id="269" r:id="rId9"/>
    <p:sldId id="268" r:id="rId10"/>
    <p:sldId id="266" r:id="rId11"/>
    <p:sldId id="267" r:id="rId12"/>
    <p:sldId id="265" r:id="rId13"/>
    <p:sldId id="274" r:id="rId14"/>
    <p:sldId id="275" r:id="rId15"/>
    <p:sldId id="276" r:id="rId16"/>
    <p:sldId id="277" r:id="rId17"/>
    <p:sldId id="278" r:id="rId18"/>
    <p:sldId id="279" r:id="rId19"/>
    <p:sldId id="280" r:id="rId20"/>
    <p:sldId id="281" r:id="rId21"/>
    <p:sldId id="282" r:id="rId22"/>
    <p:sldId id="283" r:id="rId23"/>
    <p:sldId id="284" r:id="rId24"/>
    <p:sldId id="285" r:id="rId25"/>
    <p:sldId id="286" r:id="rId26"/>
    <p:sldId id="287" r:id="rId27"/>
    <p:sldId id="288" r:id="rId28"/>
    <p:sldId id="289" r:id="rId29"/>
    <p:sldId id="290" r:id="rId30"/>
    <p:sldId id="291" r:id="rId31"/>
    <p:sldId id="292" r:id="rId32"/>
    <p:sldId id="293" r:id="rId33"/>
    <p:sldId id="294" r:id="rId34"/>
    <p:sldId id="295" r:id="rId35"/>
    <p:sldId id="296" r:id="rId36"/>
    <p:sldId id="297" r:id="rId37"/>
    <p:sldId id="298" r:id="rId38"/>
    <p:sldId id="299" r:id="rId39"/>
    <p:sldId id="300" r:id="rId40"/>
  </p:sldIdLst>
  <p:sldSz cx="12192000" cy="6858000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4013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144" y="3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E84A0-8A6A-48BC-AD44-FBB482BDC71F}" type="datetimeFigureOut">
              <a:rPr lang="he-IL" smtClean="0"/>
              <a:t>י"ב/אדר/תשע"ז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EE7B2-3B34-44BA-8270-B56089C0083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3271047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E84A0-8A6A-48BC-AD44-FBB482BDC71F}" type="datetimeFigureOut">
              <a:rPr lang="he-IL" smtClean="0"/>
              <a:t>י"ב/אדר/תשע"ז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EE7B2-3B34-44BA-8270-B56089C0083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2537456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E84A0-8A6A-48BC-AD44-FBB482BDC71F}" type="datetimeFigureOut">
              <a:rPr lang="he-IL" smtClean="0"/>
              <a:t>י"ב/אדר/תשע"ז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EE7B2-3B34-44BA-8270-B56089C0083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828491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E84A0-8A6A-48BC-AD44-FBB482BDC71F}" type="datetimeFigureOut">
              <a:rPr lang="he-IL" smtClean="0"/>
              <a:t>י"ב/אדר/תשע"ז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EE7B2-3B34-44BA-8270-B56089C0083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9721508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E84A0-8A6A-48BC-AD44-FBB482BDC71F}" type="datetimeFigureOut">
              <a:rPr lang="he-IL" smtClean="0"/>
              <a:t>י"ב/אדר/תשע"ז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EE7B2-3B34-44BA-8270-B56089C0083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0323201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E84A0-8A6A-48BC-AD44-FBB482BDC71F}" type="datetimeFigureOut">
              <a:rPr lang="he-IL" smtClean="0"/>
              <a:t>י"ב/אדר/תשע"ז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EE7B2-3B34-44BA-8270-B56089C0083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1710636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E84A0-8A6A-48BC-AD44-FBB482BDC71F}" type="datetimeFigureOut">
              <a:rPr lang="he-IL" smtClean="0"/>
              <a:t>י"ב/אדר/תשע"ז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EE7B2-3B34-44BA-8270-B56089C0083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954721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E84A0-8A6A-48BC-AD44-FBB482BDC71F}" type="datetimeFigureOut">
              <a:rPr lang="he-IL" smtClean="0"/>
              <a:t>י"ב/אדר/תשע"ז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EE7B2-3B34-44BA-8270-B56089C0083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041702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E84A0-8A6A-48BC-AD44-FBB482BDC71F}" type="datetimeFigureOut">
              <a:rPr lang="he-IL" smtClean="0"/>
              <a:t>י"ב/אדר/תשע"ז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EE7B2-3B34-44BA-8270-B56089C0083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1783253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E84A0-8A6A-48BC-AD44-FBB482BDC71F}" type="datetimeFigureOut">
              <a:rPr lang="he-IL" smtClean="0"/>
              <a:t>י"ב/אדר/תשע"ז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EE7B2-3B34-44BA-8270-B56089C0083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918559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E84A0-8A6A-48BC-AD44-FBB482BDC71F}" type="datetimeFigureOut">
              <a:rPr lang="he-IL" smtClean="0"/>
              <a:t>י"ב/אדר/תשע"ז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EE7B2-3B34-44BA-8270-B56089C0083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2627685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4E84A0-8A6A-48BC-AD44-FBB482BDC71F}" type="datetimeFigureOut">
              <a:rPr lang="he-IL" smtClean="0"/>
              <a:t>י"ב/אדר/תשע"ז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8EE7B2-3B34-44BA-8270-B56089C0083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8248503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861751" y="150298"/>
            <a:ext cx="8468497" cy="912383"/>
          </a:xfrm>
        </p:spPr>
        <p:txBody>
          <a:bodyPr>
            <a:normAutofit fontScale="90000"/>
          </a:bodyPr>
          <a:lstStyle/>
          <a:p>
            <a:r>
              <a:rPr lang="he-IL" dirty="0" smtClean="0">
                <a:latin typeface="Guttman Yad" panose="02010401010101010101" pitchFamily="2" charset="-79"/>
                <a:cs typeface="Guttman Yad" panose="02010401010101010101" pitchFamily="2" charset="-79"/>
              </a:rPr>
              <a:t>משחק - פעלים</a:t>
            </a:r>
            <a:endParaRPr lang="he-IL" dirty="0">
              <a:latin typeface="Guttman Yad" panose="02010401010101010101" pitchFamily="2" charset="-79"/>
              <a:cs typeface="Guttman Yad" panose="02010401010101010101" pitchFamily="2" charset="-79"/>
            </a:endParaRPr>
          </a:p>
        </p:txBody>
      </p:sp>
      <p:pic>
        <p:nvPicPr>
          <p:cNvPr id="4" name="תמונה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7379" y="1725427"/>
            <a:ext cx="7657240" cy="1627773"/>
          </a:xfrm>
          <a:prstGeom prst="rect">
            <a:avLst/>
          </a:prstGeom>
        </p:spPr>
      </p:pic>
      <p:pic>
        <p:nvPicPr>
          <p:cNvPr id="5" name="תמונה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67379" y="4015946"/>
            <a:ext cx="7657240" cy="14509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9760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74865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91834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49603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e-IL" dirty="0" err="1" smtClean="0"/>
              <a:t>אַרבעטן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8198709" y="2586681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לעבוד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838199" y="4020065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5" name="מלבן 4"/>
          <p:cNvSpPr/>
          <p:nvPr/>
        </p:nvSpPr>
        <p:spPr>
          <a:xfrm>
            <a:off x="8198708" y="4020065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ללכת</a:t>
            </a:r>
            <a:endParaRPr lang="he-IL" dirty="0"/>
          </a:p>
        </p:txBody>
      </p:sp>
      <p:sp>
        <p:nvSpPr>
          <p:cNvPr id="6" name="מלבן 5"/>
          <p:cNvSpPr/>
          <p:nvPr/>
        </p:nvSpPr>
        <p:spPr>
          <a:xfrm>
            <a:off x="838200" y="2586681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212137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4"/>
                                            </p:cond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e-IL" dirty="0" err="1"/>
              <a:t>דאַרפֿן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8198709" y="2586681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לשתות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838199" y="4020065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5" name="מלבן 4"/>
          <p:cNvSpPr/>
          <p:nvPr/>
        </p:nvSpPr>
        <p:spPr>
          <a:xfrm>
            <a:off x="8198708" y="4020065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לצרוך</a:t>
            </a:r>
            <a:endParaRPr lang="he-IL" dirty="0"/>
          </a:p>
        </p:txBody>
      </p:sp>
      <p:sp>
        <p:nvSpPr>
          <p:cNvPr id="6" name="מלבן 5"/>
          <p:cNvSpPr/>
          <p:nvPr/>
        </p:nvSpPr>
        <p:spPr>
          <a:xfrm>
            <a:off x="838200" y="2586681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521105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e-IL" dirty="0" err="1"/>
              <a:t>בויען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8198709" y="2586681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להתגורר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838199" y="4020065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5" name="מלבן 4"/>
          <p:cNvSpPr/>
          <p:nvPr/>
        </p:nvSpPr>
        <p:spPr>
          <a:xfrm>
            <a:off x="8198708" y="4020065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לבנות</a:t>
            </a:r>
            <a:endParaRPr lang="he-IL" dirty="0"/>
          </a:p>
        </p:txBody>
      </p:sp>
      <p:sp>
        <p:nvSpPr>
          <p:cNvPr id="6" name="מלבן 5"/>
          <p:cNvSpPr/>
          <p:nvPr/>
        </p:nvSpPr>
        <p:spPr>
          <a:xfrm>
            <a:off x="838200" y="2586681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502788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e-IL" dirty="0"/>
              <a:t>זייַן</a:t>
            </a:r>
          </a:p>
        </p:txBody>
      </p:sp>
      <p:sp>
        <p:nvSpPr>
          <p:cNvPr id="3" name="מלבן 2"/>
          <p:cNvSpPr/>
          <p:nvPr/>
        </p:nvSpPr>
        <p:spPr>
          <a:xfrm>
            <a:off x="8198709" y="2586681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להיות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838199" y="4020065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5" name="מלבן 4"/>
          <p:cNvSpPr/>
          <p:nvPr/>
        </p:nvSpPr>
        <p:spPr>
          <a:xfrm>
            <a:off x="8198708" y="4020065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ללכת</a:t>
            </a:r>
            <a:endParaRPr lang="he-IL" dirty="0"/>
          </a:p>
        </p:txBody>
      </p:sp>
      <p:sp>
        <p:nvSpPr>
          <p:cNvPr id="6" name="מלבן 5"/>
          <p:cNvSpPr/>
          <p:nvPr/>
        </p:nvSpPr>
        <p:spPr>
          <a:xfrm>
            <a:off x="869089" y="2586681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731123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"/>
                                            </p:cond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e-IL" dirty="0" err="1"/>
              <a:t>הייסן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8198709" y="2586681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לעבוד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838199" y="4020065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5" name="מלבן 4"/>
          <p:cNvSpPr/>
          <p:nvPr/>
        </p:nvSpPr>
        <p:spPr>
          <a:xfrm>
            <a:off x="8198708" y="4020065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לתת הוראה</a:t>
            </a:r>
            <a:endParaRPr lang="he-IL" dirty="0"/>
          </a:p>
        </p:txBody>
      </p:sp>
      <p:sp>
        <p:nvSpPr>
          <p:cNvPr id="6" name="מלבן 5"/>
          <p:cNvSpPr/>
          <p:nvPr/>
        </p:nvSpPr>
        <p:spPr>
          <a:xfrm>
            <a:off x="838200" y="2586681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069807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e-IL" dirty="0"/>
              <a:t>האָבן ליב</a:t>
            </a:r>
          </a:p>
        </p:txBody>
      </p:sp>
      <p:sp>
        <p:nvSpPr>
          <p:cNvPr id="3" name="מלבן 2"/>
          <p:cNvSpPr/>
          <p:nvPr/>
        </p:nvSpPr>
        <p:spPr>
          <a:xfrm>
            <a:off x="8198709" y="2586681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יש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838199" y="4020065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5" name="מלבן 4"/>
          <p:cNvSpPr/>
          <p:nvPr/>
        </p:nvSpPr>
        <p:spPr>
          <a:xfrm>
            <a:off x="8198708" y="4020065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לאהוב</a:t>
            </a:r>
            <a:endParaRPr lang="he-IL" dirty="0"/>
          </a:p>
        </p:txBody>
      </p:sp>
      <p:sp>
        <p:nvSpPr>
          <p:cNvPr id="6" name="מלבן 5"/>
          <p:cNvSpPr/>
          <p:nvPr/>
        </p:nvSpPr>
        <p:spPr>
          <a:xfrm>
            <a:off x="838200" y="2586681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911673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e-IL" dirty="0" err="1"/>
              <a:t>קויפֿן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8198709" y="2586681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לקנות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838199" y="4020065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5" name="מלבן 4"/>
          <p:cNvSpPr/>
          <p:nvPr/>
        </p:nvSpPr>
        <p:spPr>
          <a:xfrm>
            <a:off x="8198708" y="4020065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לשתות</a:t>
            </a:r>
            <a:endParaRPr lang="he-IL" dirty="0"/>
          </a:p>
        </p:txBody>
      </p:sp>
      <p:sp>
        <p:nvSpPr>
          <p:cNvPr id="6" name="מלבן 5"/>
          <p:cNvSpPr/>
          <p:nvPr/>
        </p:nvSpPr>
        <p:spPr>
          <a:xfrm>
            <a:off x="838200" y="2586681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932223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e-IL" dirty="0" err="1"/>
              <a:t>באַגריסן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8198709" y="2586681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לעבוד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838199" y="4020065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5" name="מלבן 4"/>
          <p:cNvSpPr/>
          <p:nvPr/>
        </p:nvSpPr>
        <p:spPr>
          <a:xfrm>
            <a:off x="8198708" y="4020065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ללכת</a:t>
            </a:r>
            <a:endParaRPr lang="he-IL" dirty="0"/>
          </a:p>
        </p:txBody>
      </p:sp>
      <p:sp>
        <p:nvSpPr>
          <p:cNvPr id="6" name="מלבן 5"/>
          <p:cNvSpPr/>
          <p:nvPr/>
        </p:nvSpPr>
        <p:spPr>
          <a:xfrm>
            <a:off x="838200" y="2586681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947233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e-IL" dirty="0" err="1"/>
              <a:t>פֿאַרקויפֿן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8198709" y="2586681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לעבוד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838199" y="4020065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5" name="מלבן 4"/>
          <p:cNvSpPr/>
          <p:nvPr/>
        </p:nvSpPr>
        <p:spPr>
          <a:xfrm>
            <a:off x="8198708" y="4020065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ללכת</a:t>
            </a:r>
            <a:endParaRPr lang="he-IL" dirty="0"/>
          </a:p>
        </p:txBody>
      </p:sp>
      <p:sp>
        <p:nvSpPr>
          <p:cNvPr id="6" name="מלבן 5"/>
          <p:cNvSpPr/>
          <p:nvPr/>
        </p:nvSpPr>
        <p:spPr>
          <a:xfrm>
            <a:off x="838200" y="2586681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476569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e-IL" dirty="0" err="1"/>
              <a:t>פֿרעגן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8198709" y="2586681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לעבוד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838199" y="4020065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5" name="מלבן 4"/>
          <p:cNvSpPr/>
          <p:nvPr/>
        </p:nvSpPr>
        <p:spPr>
          <a:xfrm>
            <a:off x="8198708" y="4020065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ללכת</a:t>
            </a:r>
            <a:endParaRPr lang="he-IL" dirty="0"/>
          </a:p>
        </p:txBody>
      </p:sp>
      <p:sp>
        <p:nvSpPr>
          <p:cNvPr id="6" name="מלבן 5"/>
          <p:cNvSpPr/>
          <p:nvPr/>
        </p:nvSpPr>
        <p:spPr>
          <a:xfrm>
            <a:off x="838200" y="2586681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019132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e-IL" dirty="0" err="1"/>
              <a:t>עסן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8198709" y="2586681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לעבוד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838199" y="4020065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5" name="מלבן 4"/>
          <p:cNvSpPr/>
          <p:nvPr/>
        </p:nvSpPr>
        <p:spPr>
          <a:xfrm>
            <a:off x="8198708" y="4020065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ללכת</a:t>
            </a:r>
            <a:endParaRPr lang="he-IL" dirty="0"/>
          </a:p>
        </p:txBody>
      </p:sp>
      <p:sp>
        <p:nvSpPr>
          <p:cNvPr id="6" name="מלבן 5"/>
          <p:cNvSpPr/>
          <p:nvPr/>
        </p:nvSpPr>
        <p:spPr>
          <a:xfrm>
            <a:off x="838200" y="2586681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898410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e-IL" dirty="0" err="1"/>
              <a:t>ציילן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8198709" y="2586681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לעבוד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838199" y="4020065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5" name="מלבן 4"/>
          <p:cNvSpPr/>
          <p:nvPr/>
        </p:nvSpPr>
        <p:spPr>
          <a:xfrm>
            <a:off x="8198708" y="4020065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ללכת</a:t>
            </a:r>
            <a:endParaRPr lang="he-IL" dirty="0"/>
          </a:p>
        </p:txBody>
      </p:sp>
      <p:sp>
        <p:nvSpPr>
          <p:cNvPr id="6" name="מלבן 5"/>
          <p:cNvSpPr/>
          <p:nvPr/>
        </p:nvSpPr>
        <p:spPr>
          <a:xfrm>
            <a:off x="838200" y="2586681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730463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e-IL" dirty="0" err="1"/>
              <a:t>פֿאַרשטיין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8198709" y="2586681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לעבוד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838199" y="4020065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5" name="מלבן 4"/>
          <p:cNvSpPr/>
          <p:nvPr/>
        </p:nvSpPr>
        <p:spPr>
          <a:xfrm>
            <a:off x="8198708" y="4020065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ללכת</a:t>
            </a:r>
            <a:endParaRPr lang="he-IL" dirty="0"/>
          </a:p>
        </p:txBody>
      </p:sp>
      <p:sp>
        <p:nvSpPr>
          <p:cNvPr id="6" name="מלבן 5"/>
          <p:cNvSpPr/>
          <p:nvPr/>
        </p:nvSpPr>
        <p:spPr>
          <a:xfrm>
            <a:off x="838200" y="2586681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830553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e-IL" dirty="0"/>
              <a:t>מאַכן</a:t>
            </a:r>
          </a:p>
        </p:txBody>
      </p:sp>
      <p:sp>
        <p:nvSpPr>
          <p:cNvPr id="3" name="מלבן 2"/>
          <p:cNvSpPr/>
          <p:nvPr/>
        </p:nvSpPr>
        <p:spPr>
          <a:xfrm>
            <a:off x="8198709" y="2586681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לעבוד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838199" y="4020065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5" name="מלבן 4"/>
          <p:cNvSpPr/>
          <p:nvPr/>
        </p:nvSpPr>
        <p:spPr>
          <a:xfrm>
            <a:off x="8198708" y="4020065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ללכת</a:t>
            </a:r>
            <a:endParaRPr lang="he-IL" dirty="0"/>
          </a:p>
        </p:txBody>
      </p:sp>
      <p:sp>
        <p:nvSpPr>
          <p:cNvPr id="6" name="מלבן 5"/>
          <p:cNvSpPr/>
          <p:nvPr/>
        </p:nvSpPr>
        <p:spPr>
          <a:xfrm>
            <a:off x="838200" y="2586681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694962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e-IL" dirty="0" err="1"/>
              <a:t>ברענען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8198709" y="2586681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לעבוד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838199" y="4020065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5" name="מלבן 4"/>
          <p:cNvSpPr/>
          <p:nvPr/>
        </p:nvSpPr>
        <p:spPr>
          <a:xfrm>
            <a:off x="8198708" y="4020065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ללכת</a:t>
            </a:r>
            <a:endParaRPr lang="he-IL" dirty="0"/>
          </a:p>
        </p:txBody>
      </p:sp>
      <p:sp>
        <p:nvSpPr>
          <p:cNvPr id="6" name="מלבן 5"/>
          <p:cNvSpPr/>
          <p:nvPr/>
        </p:nvSpPr>
        <p:spPr>
          <a:xfrm>
            <a:off x="838200" y="2586681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081023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e-IL" dirty="0" err="1"/>
              <a:t>קענען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8198709" y="2586681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לעבוד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838199" y="4020065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5" name="מלבן 4"/>
          <p:cNvSpPr/>
          <p:nvPr/>
        </p:nvSpPr>
        <p:spPr>
          <a:xfrm>
            <a:off x="8198708" y="4020065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ללכת</a:t>
            </a:r>
            <a:endParaRPr lang="he-IL" dirty="0"/>
          </a:p>
        </p:txBody>
      </p:sp>
      <p:sp>
        <p:nvSpPr>
          <p:cNvPr id="6" name="מלבן 5"/>
          <p:cNvSpPr/>
          <p:nvPr/>
        </p:nvSpPr>
        <p:spPr>
          <a:xfrm>
            <a:off x="838200" y="2586681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86382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e-IL" dirty="0" err="1"/>
              <a:t>לערנען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8198709" y="2586681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לעבוד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838199" y="4020065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5" name="מלבן 4"/>
          <p:cNvSpPr/>
          <p:nvPr/>
        </p:nvSpPr>
        <p:spPr>
          <a:xfrm>
            <a:off x="8198708" y="4020065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ללכת</a:t>
            </a:r>
            <a:endParaRPr lang="he-IL" dirty="0"/>
          </a:p>
        </p:txBody>
      </p:sp>
      <p:sp>
        <p:nvSpPr>
          <p:cNvPr id="6" name="מלבן 5"/>
          <p:cNvSpPr/>
          <p:nvPr/>
        </p:nvSpPr>
        <p:spPr>
          <a:xfrm>
            <a:off x="838200" y="2586681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4187760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e-IL" dirty="0" err="1"/>
              <a:t>זיצן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8198709" y="2586681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לעבוד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838199" y="4020065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5" name="מלבן 4"/>
          <p:cNvSpPr/>
          <p:nvPr/>
        </p:nvSpPr>
        <p:spPr>
          <a:xfrm>
            <a:off x="8198708" y="4020065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ללכת</a:t>
            </a:r>
            <a:endParaRPr lang="he-IL" dirty="0"/>
          </a:p>
        </p:txBody>
      </p:sp>
      <p:sp>
        <p:nvSpPr>
          <p:cNvPr id="6" name="מלבן 5"/>
          <p:cNvSpPr/>
          <p:nvPr/>
        </p:nvSpPr>
        <p:spPr>
          <a:xfrm>
            <a:off x="838200" y="2586681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278130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e-IL" dirty="0"/>
              <a:t>שפּילן</a:t>
            </a:r>
          </a:p>
        </p:txBody>
      </p:sp>
      <p:sp>
        <p:nvSpPr>
          <p:cNvPr id="3" name="מלבן 2"/>
          <p:cNvSpPr/>
          <p:nvPr/>
        </p:nvSpPr>
        <p:spPr>
          <a:xfrm>
            <a:off x="8198709" y="2586681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לעבוד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838199" y="4020065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5" name="מלבן 4"/>
          <p:cNvSpPr/>
          <p:nvPr/>
        </p:nvSpPr>
        <p:spPr>
          <a:xfrm>
            <a:off x="8198708" y="4020065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ללכת</a:t>
            </a:r>
            <a:endParaRPr lang="he-IL" dirty="0"/>
          </a:p>
        </p:txBody>
      </p:sp>
      <p:sp>
        <p:nvSpPr>
          <p:cNvPr id="6" name="מלבן 5"/>
          <p:cNvSpPr/>
          <p:nvPr/>
        </p:nvSpPr>
        <p:spPr>
          <a:xfrm>
            <a:off x="838200" y="2586681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218389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e-IL" dirty="0"/>
              <a:t>לעבן</a:t>
            </a:r>
          </a:p>
        </p:txBody>
      </p:sp>
      <p:sp>
        <p:nvSpPr>
          <p:cNvPr id="3" name="מלבן 2"/>
          <p:cNvSpPr/>
          <p:nvPr/>
        </p:nvSpPr>
        <p:spPr>
          <a:xfrm>
            <a:off x="8198709" y="2586681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לעבוד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838199" y="4020065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5" name="מלבן 4"/>
          <p:cNvSpPr/>
          <p:nvPr/>
        </p:nvSpPr>
        <p:spPr>
          <a:xfrm>
            <a:off x="8198708" y="4020065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ללכת</a:t>
            </a:r>
            <a:endParaRPr lang="he-IL" dirty="0"/>
          </a:p>
        </p:txBody>
      </p:sp>
      <p:sp>
        <p:nvSpPr>
          <p:cNvPr id="6" name="מלבן 5"/>
          <p:cNvSpPr/>
          <p:nvPr/>
        </p:nvSpPr>
        <p:spPr>
          <a:xfrm>
            <a:off x="838200" y="2586681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603594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e-IL" dirty="0" err="1"/>
              <a:t>ענטפֿערן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8198709" y="2586681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לעבוד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838199" y="4020065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5" name="מלבן 4"/>
          <p:cNvSpPr/>
          <p:nvPr/>
        </p:nvSpPr>
        <p:spPr>
          <a:xfrm>
            <a:off x="8198708" y="4020065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ללכת</a:t>
            </a:r>
            <a:endParaRPr lang="he-IL" dirty="0"/>
          </a:p>
        </p:txBody>
      </p:sp>
      <p:sp>
        <p:nvSpPr>
          <p:cNvPr id="6" name="מלבן 5"/>
          <p:cNvSpPr/>
          <p:nvPr/>
        </p:nvSpPr>
        <p:spPr>
          <a:xfrm>
            <a:off x="838200" y="2586681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4044984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e-IL" dirty="0" err="1"/>
              <a:t>דאַווענען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8198709" y="2586681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לעבוד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838199" y="4020065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5" name="מלבן 4"/>
          <p:cNvSpPr/>
          <p:nvPr/>
        </p:nvSpPr>
        <p:spPr>
          <a:xfrm>
            <a:off x="8198708" y="4020065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ללכת</a:t>
            </a:r>
            <a:endParaRPr lang="he-IL" dirty="0"/>
          </a:p>
        </p:txBody>
      </p:sp>
      <p:sp>
        <p:nvSpPr>
          <p:cNvPr id="6" name="מלבן 5"/>
          <p:cNvSpPr/>
          <p:nvPr/>
        </p:nvSpPr>
        <p:spPr>
          <a:xfrm>
            <a:off x="838200" y="2586681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836305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e-IL" dirty="0" err="1"/>
              <a:t>ווערן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8198709" y="2586681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לעבוד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838199" y="4020065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5" name="מלבן 4"/>
          <p:cNvSpPr/>
          <p:nvPr/>
        </p:nvSpPr>
        <p:spPr>
          <a:xfrm>
            <a:off x="8198708" y="4020065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ללכת</a:t>
            </a:r>
            <a:endParaRPr lang="he-IL" dirty="0"/>
          </a:p>
        </p:txBody>
      </p:sp>
      <p:sp>
        <p:nvSpPr>
          <p:cNvPr id="6" name="מלבן 5"/>
          <p:cNvSpPr/>
          <p:nvPr/>
        </p:nvSpPr>
        <p:spPr>
          <a:xfrm>
            <a:off x="838200" y="2586681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295015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e-IL" dirty="0" err="1"/>
              <a:t>זינגען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8198709" y="2586681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לעבוד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838199" y="4020065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5" name="מלבן 4"/>
          <p:cNvSpPr/>
          <p:nvPr/>
        </p:nvSpPr>
        <p:spPr>
          <a:xfrm>
            <a:off x="8198708" y="4020065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ללכת</a:t>
            </a:r>
            <a:endParaRPr lang="he-IL" dirty="0"/>
          </a:p>
        </p:txBody>
      </p:sp>
      <p:sp>
        <p:nvSpPr>
          <p:cNvPr id="6" name="מלבן 5"/>
          <p:cNvSpPr/>
          <p:nvPr/>
        </p:nvSpPr>
        <p:spPr>
          <a:xfrm>
            <a:off x="838200" y="2586681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642951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e-IL" dirty="0"/>
              <a:t>האָבן</a:t>
            </a:r>
          </a:p>
        </p:txBody>
      </p:sp>
      <p:sp>
        <p:nvSpPr>
          <p:cNvPr id="3" name="מלבן 2"/>
          <p:cNvSpPr/>
          <p:nvPr/>
        </p:nvSpPr>
        <p:spPr>
          <a:xfrm>
            <a:off x="8198709" y="2586681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לעבוד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838199" y="4020065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5" name="מלבן 4"/>
          <p:cNvSpPr/>
          <p:nvPr/>
        </p:nvSpPr>
        <p:spPr>
          <a:xfrm>
            <a:off x="8198708" y="4020065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ללכת</a:t>
            </a:r>
            <a:endParaRPr lang="he-IL" dirty="0"/>
          </a:p>
        </p:txBody>
      </p:sp>
      <p:sp>
        <p:nvSpPr>
          <p:cNvPr id="6" name="מלבן 5"/>
          <p:cNvSpPr/>
          <p:nvPr/>
        </p:nvSpPr>
        <p:spPr>
          <a:xfrm>
            <a:off x="838200" y="2586681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107690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e-IL" dirty="0" err="1"/>
              <a:t>לייענען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8198709" y="2586681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לעבוד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838199" y="4020065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5" name="מלבן 4"/>
          <p:cNvSpPr/>
          <p:nvPr/>
        </p:nvSpPr>
        <p:spPr>
          <a:xfrm>
            <a:off x="8198708" y="4020065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ללכת</a:t>
            </a:r>
            <a:endParaRPr lang="he-IL" dirty="0"/>
          </a:p>
        </p:txBody>
      </p:sp>
      <p:sp>
        <p:nvSpPr>
          <p:cNvPr id="6" name="מלבן 5"/>
          <p:cNvSpPr/>
          <p:nvPr/>
        </p:nvSpPr>
        <p:spPr>
          <a:xfrm>
            <a:off x="838200" y="2586681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305404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e-IL" dirty="0"/>
              <a:t>רוען</a:t>
            </a:r>
          </a:p>
        </p:txBody>
      </p:sp>
      <p:sp>
        <p:nvSpPr>
          <p:cNvPr id="3" name="מלבן 2"/>
          <p:cNvSpPr/>
          <p:nvPr/>
        </p:nvSpPr>
        <p:spPr>
          <a:xfrm>
            <a:off x="8198709" y="2586681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לעבוד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838199" y="4020065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5" name="מלבן 4"/>
          <p:cNvSpPr/>
          <p:nvPr/>
        </p:nvSpPr>
        <p:spPr>
          <a:xfrm>
            <a:off x="8198708" y="4020065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ללכת</a:t>
            </a:r>
            <a:endParaRPr lang="he-IL" dirty="0"/>
          </a:p>
        </p:txBody>
      </p:sp>
      <p:sp>
        <p:nvSpPr>
          <p:cNvPr id="6" name="מלבן 5"/>
          <p:cNvSpPr/>
          <p:nvPr/>
        </p:nvSpPr>
        <p:spPr>
          <a:xfrm>
            <a:off x="838200" y="2586681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491112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e-IL" dirty="0" err="1"/>
              <a:t>וועלן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8198709" y="2586681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לעבוד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838199" y="4020065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5" name="מלבן 4"/>
          <p:cNvSpPr/>
          <p:nvPr/>
        </p:nvSpPr>
        <p:spPr>
          <a:xfrm>
            <a:off x="8198708" y="4020065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ללכת</a:t>
            </a:r>
            <a:endParaRPr lang="he-IL" dirty="0"/>
          </a:p>
        </p:txBody>
      </p:sp>
      <p:sp>
        <p:nvSpPr>
          <p:cNvPr id="6" name="מלבן 5"/>
          <p:cNvSpPr/>
          <p:nvPr/>
        </p:nvSpPr>
        <p:spPr>
          <a:xfrm>
            <a:off x="838200" y="2586681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550863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e-IL" dirty="0" err="1"/>
              <a:t>שרייַבן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8198709" y="2586681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לעבוד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838199" y="4020065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5" name="מלבן 4"/>
          <p:cNvSpPr/>
          <p:nvPr/>
        </p:nvSpPr>
        <p:spPr>
          <a:xfrm>
            <a:off x="8198708" y="4020065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ללכת</a:t>
            </a:r>
            <a:endParaRPr lang="he-IL" dirty="0"/>
          </a:p>
        </p:txBody>
      </p:sp>
      <p:sp>
        <p:nvSpPr>
          <p:cNvPr id="6" name="מלבן 5"/>
          <p:cNvSpPr/>
          <p:nvPr/>
        </p:nvSpPr>
        <p:spPr>
          <a:xfrm>
            <a:off x="838200" y="2586681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684578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e-IL" dirty="0"/>
              <a:t>רעדן</a:t>
            </a:r>
          </a:p>
        </p:txBody>
      </p:sp>
      <p:sp>
        <p:nvSpPr>
          <p:cNvPr id="3" name="מלבן 2"/>
          <p:cNvSpPr/>
          <p:nvPr/>
        </p:nvSpPr>
        <p:spPr>
          <a:xfrm>
            <a:off x="8198709" y="2586681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לעבוד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838199" y="4020065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5" name="מלבן 4"/>
          <p:cNvSpPr/>
          <p:nvPr/>
        </p:nvSpPr>
        <p:spPr>
          <a:xfrm>
            <a:off x="8198708" y="4020065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ללכת</a:t>
            </a:r>
            <a:endParaRPr lang="he-IL" dirty="0"/>
          </a:p>
        </p:txBody>
      </p:sp>
      <p:sp>
        <p:nvSpPr>
          <p:cNvPr id="6" name="מלבן 5"/>
          <p:cNvSpPr/>
          <p:nvPr/>
        </p:nvSpPr>
        <p:spPr>
          <a:xfrm>
            <a:off x="838200" y="2586681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155146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e-IL" dirty="0" err="1"/>
              <a:t>קומען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8198709" y="2586681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לעבוד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838199" y="4020065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5" name="מלבן 4"/>
          <p:cNvSpPr/>
          <p:nvPr/>
        </p:nvSpPr>
        <p:spPr>
          <a:xfrm>
            <a:off x="8198708" y="4020065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ללכת</a:t>
            </a:r>
            <a:endParaRPr lang="he-IL" dirty="0"/>
          </a:p>
        </p:txBody>
      </p:sp>
      <p:sp>
        <p:nvSpPr>
          <p:cNvPr id="6" name="מלבן 5"/>
          <p:cNvSpPr/>
          <p:nvPr/>
        </p:nvSpPr>
        <p:spPr>
          <a:xfrm>
            <a:off x="838200" y="2586681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865342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e-IL" dirty="0" err="1"/>
              <a:t>טרינקען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8198709" y="2586681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לעבוד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838199" y="4020065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5" name="מלבן 4"/>
          <p:cNvSpPr/>
          <p:nvPr/>
        </p:nvSpPr>
        <p:spPr>
          <a:xfrm>
            <a:off x="8198708" y="4020065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ללכת</a:t>
            </a:r>
            <a:endParaRPr lang="he-IL" dirty="0"/>
          </a:p>
        </p:txBody>
      </p:sp>
      <p:sp>
        <p:nvSpPr>
          <p:cNvPr id="6" name="מלבן 5"/>
          <p:cNvSpPr/>
          <p:nvPr/>
        </p:nvSpPr>
        <p:spPr>
          <a:xfrm>
            <a:off x="838200" y="2586681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808834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e-IL" dirty="0" err="1"/>
              <a:t>וווינען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8198709" y="2586681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לעבוד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838199" y="4020065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5" name="מלבן 4"/>
          <p:cNvSpPr/>
          <p:nvPr/>
        </p:nvSpPr>
        <p:spPr>
          <a:xfrm>
            <a:off x="8198708" y="4020065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ללכת</a:t>
            </a:r>
            <a:endParaRPr lang="he-IL" dirty="0"/>
          </a:p>
        </p:txBody>
      </p:sp>
      <p:sp>
        <p:nvSpPr>
          <p:cNvPr id="6" name="מלבן 5"/>
          <p:cNvSpPr/>
          <p:nvPr/>
        </p:nvSpPr>
        <p:spPr>
          <a:xfrm>
            <a:off x="838200" y="2586681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423608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e-IL" dirty="0" err="1"/>
              <a:t>גיין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8198709" y="2586681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לעבוד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838199" y="4020065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5" name="מלבן 4"/>
          <p:cNvSpPr/>
          <p:nvPr/>
        </p:nvSpPr>
        <p:spPr>
          <a:xfrm>
            <a:off x="8198708" y="4020065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ללכת</a:t>
            </a:r>
            <a:endParaRPr lang="he-IL" dirty="0"/>
          </a:p>
        </p:txBody>
      </p:sp>
      <p:sp>
        <p:nvSpPr>
          <p:cNvPr id="6" name="מלבן 5"/>
          <p:cNvSpPr/>
          <p:nvPr/>
        </p:nvSpPr>
        <p:spPr>
          <a:xfrm>
            <a:off x="838200" y="2586681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895657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e-IL" dirty="0" err="1"/>
              <a:t>דערציילן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8198709" y="2586681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לעבוד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838199" y="4020065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5" name="מלבן 4"/>
          <p:cNvSpPr/>
          <p:nvPr/>
        </p:nvSpPr>
        <p:spPr>
          <a:xfrm>
            <a:off x="8198708" y="4020065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ללכת</a:t>
            </a:r>
            <a:endParaRPr lang="he-IL" dirty="0"/>
          </a:p>
        </p:txBody>
      </p:sp>
      <p:sp>
        <p:nvSpPr>
          <p:cNvPr id="6" name="מלבן 5"/>
          <p:cNvSpPr/>
          <p:nvPr/>
        </p:nvSpPr>
        <p:spPr>
          <a:xfrm>
            <a:off x="838200" y="2586681"/>
            <a:ext cx="3155091" cy="626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827960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288</TotalTime>
  <Words>215</Words>
  <Application>Microsoft Office PowerPoint</Application>
  <PresentationFormat>מסך רחב</PresentationFormat>
  <Paragraphs>176</Paragraphs>
  <Slides>39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5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39</vt:i4>
      </vt:variant>
    </vt:vector>
  </HeadingPairs>
  <TitlesOfParts>
    <vt:vector size="45" baseType="lpstr">
      <vt:lpstr>Arial</vt:lpstr>
      <vt:lpstr>Calibri</vt:lpstr>
      <vt:lpstr>Calibri Light</vt:lpstr>
      <vt:lpstr>Guttman Yad</vt:lpstr>
      <vt:lpstr>Times New Roman</vt:lpstr>
      <vt:lpstr>ערכת נושא Office</vt:lpstr>
      <vt:lpstr>משחק - פעלים</vt:lpstr>
      <vt:lpstr>מצגת של PowerPoint</vt:lpstr>
      <vt:lpstr>מצגת של PowerPoint</vt:lpstr>
      <vt:lpstr>מצגת של PowerPoint</vt:lpstr>
      <vt:lpstr>אַרבעטן</vt:lpstr>
      <vt:lpstr>דאַרפֿן</vt:lpstr>
      <vt:lpstr>בויען</vt:lpstr>
      <vt:lpstr>זייַן</vt:lpstr>
      <vt:lpstr>הייסן</vt:lpstr>
      <vt:lpstr>האָבן ליב</vt:lpstr>
      <vt:lpstr>קויפֿן</vt:lpstr>
      <vt:lpstr>באַגריסן</vt:lpstr>
      <vt:lpstr>פֿאַרקויפֿן</vt:lpstr>
      <vt:lpstr>פֿרעגן</vt:lpstr>
      <vt:lpstr>עסן</vt:lpstr>
      <vt:lpstr>ציילן</vt:lpstr>
      <vt:lpstr>פֿאַרשטיין</vt:lpstr>
      <vt:lpstr>מאַכן</vt:lpstr>
      <vt:lpstr>ברענען</vt:lpstr>
      <vt:lpstr>קענען</vt:lpstr>
      <vt:lpstr>לערנען</vt:lpstr>
      <vt:lpstr>זיצן</vt:lpstr>
      <vt:lpstr>שפּילן</vt:lpstr>
      <vt:lpstr>לעבן</vt:lpstr>
      <vt:lpstr>ענטפֿערן</vt:lpstr>
      <vt:lpstr>דאַווענען</vt:lpstr>
      <vt:lpstr>ווערן</vt:lpstr>
      <vt:lpstr>זינגען</vt:lpstr>
      <vt:lpstr>האָבן</vt:lpstr>
      <vt:lpstr>לייענען</vt:lpstr>
      <vt:lpstr>רוען</vt:lpstr>
      <vt:lpstr>וועלן</vt:lpstr>
      <vt:lpstr>שרייַבן</vt:lpstr>
      <vt:lpstr>רעדן</vt:lpstr>
      <vt:lpstr>קומען</vt:lpstr>
      <vt:lpstr>טרינקען</vt:lpstr>
      <vt:lpstr>וווינען</vt:lpstr>
      <vt:lpstr>גיין</vt:lpstr>
      <vt:lpstr>דערציילן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משחק - פעלים</dc:title>
  <dc:creator>user</dc:creator>
  <cp:lastModifiedBy>user</cp:lastModifiedBy>
  <cp:revision>10</cp:revision>
  <dcterms:created xsi:type="dcterms:W3CDTF">2017-02-18T05:44:35Z</dcterms:created>
  <dcterms:modified xsi:type="dcterms:W3CDTF">2017-03-10T07:26:38Z</dcterms:modified>
</cp:coreProperties>
</file>