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26" r:id="rId1"/>
  </p:sldMasterIdLst>
  <p:sldIdLst>
    <p:sldId id="29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5" r:id="rId40"/>
    <p:sldId id="296" r:id="rId41"/>
    <p:sldId id="297" r:id="rId42"/>
    <p:sldId id="298" r:id="rId43"/>
    <p:sldId id="299" r:id="rId44"/>
    <p:sldId id="274" r:id="rId45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01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F4C1-7B5D-4B57-B53E-87A78514AE80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BE9B0-CBC7-4F3B-BD12-FE4D493E7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777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F4C1-7B5D-4B57-B53E-87A78514AE80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BE9B0-CBC7-4F3B-BD12-FE4D493E7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614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F4C1-7B5D-4B57-B53E-87A78514AE80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BE9B0-CBC7-4F3B-BD12-FE4D493E7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912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F4C1-7B5D-4B57-B53E-87A78514AE80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BE9B0-CBC7-4F3B-BD12-FE4D493E7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704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F4C1-7B5D-4B57-B53E-87A78514AE80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BE9B0-CBC7-4F3B-BD12-FE4D493E7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401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F4C1-7B5D-4B57-B53E-87A78514AE80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BE9B0-CBC7-4F3B-BD12-FE4D493E7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33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F4C1-7B5D-4B57-B53E-87A78514AE80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BE9B0-CBC7-4F3B-BD12-FE4D493E7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654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F4C1-7B5D-4B57-B53E-87A78514AE80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BE9B0-CBC7-4F3B-BD12-FE4D493E7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437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0C3AF4C1-7B5D-4B57-B53E-87A78514AE80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02DBE9B0-CBC7-4F3B-BD12-FE4D493E7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092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תמונה פנורמית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F4C1-7B5D-4B57-B53E-87A78514AE80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BE9B0-CBC7-4F3B-BD12-FE4D493E7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043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F4C1-7B5D-4B57-B53E-87A78514AE80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BE9B0-CBC7-4F3B-BD12-FE4D493E7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1281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F4C1-7B5D-4B57-B53E-87A78514AE80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BE9B0-CBC7-4F3B-BD12-FE4D493E7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829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F4C1-7B5D-4B57-B53E-87A78514AE80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BE9B0-CBC7-4F3B-BD12-FE4D493E7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5537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F4C1-7B5D-4B57-B53E-87A78514AE80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BE9B0-CBC7-4F3B-BD12-FE4D493E7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653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C3AF4C1-7B5D-4B57-B53E-87A78514AE80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02DBE9B0-CBC7-4F3B-BD12-FE4D493E7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0986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7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9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22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" Target="slide33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slide" Target="slide36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slide" Target="slide39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41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41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slide" Target="slide4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567437" y="256307"/>
            <a:ext cx="10018713" cy="3124201"/>
          </a:xfrm>
        </p:spPr>
        <p:txBody>
          <a:bodyPr/>
          <a:lstStyle/>
          <a:p>
            <a:pPr marL="0" indent="0" algn="ctr">
              <a:buNone/>
            </a:pPr>
            <a:r>
              <a:rPr lang="he-IL" sz="2800" dirty="0" err="1"/>
              <a:t>צוגעגיירט</a:t>
            </a:r>
            <a:r>
              <a:rPr lang="he-IL" sz="2800" dirty="0"/>
              <a:t> פֿון :   דניאל בן-בסט</a:t>
            </a:r>
          </a:p>
          <a:p>
            <a:pPr marL="0" indent="0" algn="ctr">
              <a:buNone/>
            </a:pPr>
            <a:r>
              <a:rPr lang="he-IL" sz="2800" dirty="0" smtClean="0"/>
              <a:t>           </a:t>
            </a:r>
            <a:r>
              <a:rPr lang="he-IL" sz="2800" dirty="0" err="1"/>
              <a:t>שולע</a:t>
            </a:r>
            <a:r>
              <a:rPr lang="he-IL" sz="2800" dirty="0"/>
              <a:t> :   אורט חולון  </a:t>
            </a:r>
          </a:p>
          <a:p>
            <a:pPr marL="0" indent="0" algn="ctr">
              <a:buNone/>
            </a:pPr>
            <a:r>
              <a:rPr lang="he-IL" sz="2800" dirty="0"/>
              <a:t>         </a:t>
            </a:r>
            <a:r>
              <a:rPr lang="he-IL" sz="2800" dirty="0" smtClean="0"/>
              <a:t> </a:t>
            </a:r>
            <a:r>
              <a:rPr lang="he-IL" sz="2800" dirty="0" err="1"/>
              <a:t>תש"ף</a:t>
            </a:r>
            <a:r>
              <a:rPr lang="he-IL" sz="2800" dirty="0"/>
              <a:t> / 2019-2020</a:t>
            </a:r>
          </a:p>
          <a:p>
            <a:pPr marL="0" indent="0" algn="ctr">
              <a:buNone/>
            </a:pPr>
            <a:endParaRPr lang="he-IL" sz="2800" dirty="0"/>
          </a:p>
          <a:p>
            <a:pPr marL="0" indent="0">
              <a:buNone/>
            </a:pPr>
            <a:r>
              <a:rPr lang="he-IL" sz="2800" dirty="0"/>
              <a:t>בתמיכת הרשות הלאומית לתרבות היידיש</a:t>
            </a:r>
          </a:p>
          <a:p>
            <a:pPr marL="0" indent="0" algn="ctr">
              <a:buNone/>
            </a:pPr>
            <a:endParaRPr lang="he-IL" dirty="0" smtClean="0"/>
          </a:p>
        </p:txBody>
      </p:sp>
      <p:pic>
        <p:nvPicPr>
          <p:cNvPr id="2052" name="Picture 4" descr="תוצאת תמונה עבור הרשות הלאומית לתרבות היידי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245" y="4142610"/>
            <a:ext cx="4879010" cy="160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783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96393"/>
          </a:xfrm>
        </p:spPr>
        <p:txBody>
          <a:bodyPr/>
          <a:lstStyle/>
          <a:p>
            <a:r>
              <a:rPr lang="he-IL" dirty="0" err="1" smtClean="0"/>
              <a:t>מיך</a:t>
            </a:r>
            <a:endParaRPr lang="en-US" dirty="0"/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8204661" y="2859270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אותי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מלבן 5">
            <a:hlinkClick r:id="rId3" action="ppaction://hlinksldjump"/>
          </p:cNvPr>
          <p:cNvSpPr/>
          <p:nvPr/>
        </p:nvSpPr>
        <p:spPr>
          <a:xfrm>
            <a:off x="8204661" y="4607714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אותך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119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587416" y="2967335"/>
            <a:ext cx="3017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נכון!!!!!!!!</a:t>
            </a:r>
            <a:endParaRPr lang="he-IL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714895" y="5494404"/>
            <a:ext cx="1924407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6972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002320" y="2967335"/>
            <a:ext cx="41873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390698" y="5677284"/>
            <a:ext cx="1616836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1284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96393"/>
          </a:xfrm>
        </p:spPr>
        <p:txBody>
          <a:bodyPr/>
          <a:lstStyle/>
          <a:p>
            <a:r>
              <a:rPr lang="he-IL" dirty="0" err="1" smtClean="0"/>
              <a:t>דיך</a:t>
            </a:r>
            <a:endParaRPr lang="en-US" dirty="0"/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8204661" y="2859270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אותנו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מלבן 5">
            <a:hlinkClick r:id="rId3" action="ppaction://hlinksldjump"/>
          </p:cNvPr>
          <p:cNvSpPr/>
          <p:nvPr/>
        </p:nvSpPr>
        <p:spPr>
          <a:xfrm>
            <a:off x="8204661" y="4607714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אותך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876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587416" y="2967335"/>
            <a:ext cx="3017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נכון!!!!!!!!</a:t>
            </a:r>
            <a:endParaRPr lang="he-IL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714895" y="5511030"/>
            <a:ext cx="1924407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9980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002320" y="2967335"/>
            <a:ext cx="41873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282633" y="5668971"/>
            <a:ext cx="1616836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6953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96393"/>
          </a:xfrm>
        </p:spPr>
        <p:txBody>
          <a:bodyPr/>
          <a:lstStyle/>
          <a:p>
            <a:r>
              <a:rPr lang="he-IL" dirty="0" err="1" smtClean="0"/>
              <a:t>אים</a:t>
            </a:r>
            <a:endParaRPr lang="en-US" dirty="0"/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8204661" y="2859270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אותו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מלבן 5">
            <a:hlinkClick r:id="rId3" action="ppaction://hlinksldjump"/>
          </p:cNvPr>
          <p:cNvSpPr/>
          <p:nvPr/>
        </p:nvSpPr>
        <p:spPr>
          <a:xfrm>
            <a:off x="8204661" y="4607714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אתכם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596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587416" y="2967335"/>
            <a:ext cx="3017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נכון!!!!!!!!</a:t>
            </a:r>
            <a:endParaRPr lang="he-IL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714895" y="5494404"/>
            <a:ext cx="1924407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5969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002320" y="2967335"/>
            <a:ext cx="41873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390698" y="5677284"/>
            <a:ext cx="1616836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8847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96393"/>
          </a:xfrm>
        </p:spPr>
        <p:txBody>
          <a:bodyPr/>
          <a:lstStyle/>
          <a:p>
            <a:r>
              <a:rPr lang="he-IL" dirty="0" err="1" smtClean="0"/>
              <a:t>אונדז</a:t>
            </a:r>
            <a:endParaRPr lang="en-US" dirty="0"/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8204661" y="2875896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אותך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מלבן 5">
            <a:hlinkClick r:id="rId3" action="ppaction://hlinksldjump"/>
          </p:cNvPr>
          <p:cNvSpPr/>
          <p:nvPr/>
        </p:nvSpPr>
        <p:spPr>
          <a:xfrm>
            <a:off x="8204661" y="4607714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אותנו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162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587416" y="2967335"/>
            <a:ext cx="3017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נכון!!!!!!!!</a:t>
            </a:r>
            <a:endParaRPr lang="he-IL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714895" y="5494404"/>
            <a:ext cx="1924407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2735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002320" y="2967335"/>
            <a:ext cx="41873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390698" y="5677284"/>
            <a:ext cx="1616836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0654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96393"/>
          </a:xfrm>
        </p:spPr>
        <p:txBody>
          <a:bodyPr/>
          <a:lstStyle/>
          <a:p>
            <a:r>
              <a:rPr lang="he-IL" dirty="0" smtClean="0"/>
              <a:t>אייַך</a:t>
            </a:r>
            <a:endParaRPr lang="en-US" dirty="0"/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8204661" y="2884209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אתכם/ן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מלבן 5">
            <a:hlinkClick r:id="rId3" action="ppaction://hlinksldjump"/>
          </p:cNvPr>
          <p:cNvSpPr/>
          <p:nvPr/>
        </p:nvSpPr>
        <p:spPr>
          <a:xfrm>
            <a:off x="8204661" y="4491336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אותו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67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587416" y="2967335"/>
            <a:ext cx="3017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נכון!!!!!!!!</a:t>
            </a:r>
            <a:endParaRPr lang="he-IL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714895" y="5494404"/>
            <a:ext cx="1924407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6349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002320" y="2967335"/>
            <a:ext cx="41873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365759" y="5677284"/>
            <a:ext cx="1953491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1512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96393"/>
          </a:xfrm>
        </p:spPr>
        <p:txBody>
          <a:bodyPr/>
          <a:lstStyle/>
          <a:p>
            <a:r>
              <a:rPr lang="he-IL" dirty="0" err="1" smtClean="0"/>
              <a:t>זיי</a:t>
            </a:r>
            <a:endParaRPr lang="en-US" dirty="0"/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8204661" y="2817707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אותה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מלבן 5">
            <a:hlinkClick r:id="rId3" action="ppaction://hlinksldjump"/>
          </p:cNvPr>
          <p:cNvSpPr/>
          <p:nvPr/>
        </p:nvSpPr>
        <p:spPr>
          <a:xfrm>
            <a:off x="8204661" y="4491336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אותם/ן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4728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587416" y="2967335"/>
            <a:ext cx="3017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נכון!!!!!!!!</a:t>
            </a:r>
            <a:endParaRPr lang="he-IL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714895" y="5494404"/>
            <a:ext cx="1924407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6263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002320" y="2967335"/>
            <a:ext cx="41873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390697" y="5677284"/>
            <a:ext cx="1953491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5452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96393"/>
          </a:xfrm>
        </p:spPr>
        <p:txBody>
          <a:bodyPr/>
          <a:lstStyle/>
          <a:p>
            <a:r>
              <a:rPr lang="he-IL" dirty="0" smtClean="0"/>
              <a:t>איך</a:t>
            </a:r>
            <a:endParaRPr lang="en-US" dirty="0"/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8204661" y="2817707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אתה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מלבן 5">
            <a:hlinkClick r:id="rId3" action="ppaction://hlinksldjump"/>
          </p:cNvPr>
          <p:cNvSpPr/>
          <p:nvPr/>
        </p:nvSpPr>
        <p:spPr>
          <a:xfrm>
            <a:off x="8204661" y="4491336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אני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602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587416" y="2967335"/>
            <a:ext cx="3017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נכון!!!!!!!!</a:t>
            </a:r>
            <a:endParaRPr lang="he-IL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714895" y="5494404"/>
            <a:ext cx="1924407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8101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002320" y="2967335"/>
            <a:ext cx="41873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365759" y="5677284"/>
            <a:ext cx="1953491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846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96393"/>
          </a:xfrm>
        </p:spPr>
        <p:txBody>
          <a:bodyPr/>
          <a:lstStyle/>
          <a:p>
            <a:r>
              <a:rPr lang="he-IL" dirty="0" smtClean="0"/>
              <a:t>זי</a:t>
            </a:r>
            <a:endParaRPr lang="en-US" dirty="0"/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8204661" y="2817707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היא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מלבן 5">
            <a:hlinkClick r:id="rId3" action="ppaction://hlinksldjump"/>
          </p:cNvPr>
          <p:cNvSpPr/>
          <p:nvPr/>
        </p:nvSpPr>
        <p:spPr>
          <a:xfrm>
            <a:off x="8204661" y="4499649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הוא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272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587416" y="2967335"/>
            <a:ext cx="3017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נכון!!!!!!!!</a:t>
            </a:r>
            <a:endParaRPr lang="he-IL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714895" y="5494404"/>
            <a:ext cx="1924407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1110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002320" y="2967335"/>
            <a:ext cx="41873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365759" y="5677284"/>
            <a:ext cx="1953491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31146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96393"/>
          </a:xfrm>
        </p:spPr>
        <p:txBody>
          <a:bodyPr/>
          <a:lstStyle/>
          <a:p>
            <a:r>
              <a:rPr lang="he-IL" dirty="0" err="1" smtClean="0"/>
              <a:t>עס</a:t>
            </a:r>
            <a:endParaRPr lang="en-US" dirty="0"/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8204661" y="2817707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זו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מלבן 5">
            <a:hlinkClick r:id="rId3" action="ppaction://hlinksldjump"/>
          </p:cNvPr>
          <p:cNvSpPr/>
          <p:nvPr/>
        </p:nvSpPr>
        <p:spPr>
          <a:xfrm>
            <a:off x="8204661" y="4474711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זה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7535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587416" y="2967335"/>
            <a:ext cx="3017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נכון!!!!!!!!</a:t>
            </a:r>
            <a:endParaRPr lang="he-IL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714895" y="5494404"/>
            <a:ext cx="1924407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348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002320" y="2967335"/>
            <a:ext cx="41873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365759" y="5677284"/>
            <a:ext cx="1953491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2063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96393"/>
          </a:xfrm>
        </p:spPr>
        <p:txBody>
          <a:bodyPr/>
          <a:lstStyle/>
          <a:p>
            <a:r>
              <a:rPr lang="he-IL" dirty="0" smtClean="0"/>
              <a:t>איר</a:t>
            </a:r>
            <a:endParaRPr lang="en-US" dirty="0"/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8204661" y="2817707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אותנו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מלבן 5">
            <a:hlinkClick r:id="rId3" action="ppaction://hlinksldjump"/>
          </p:cNvPr>
          <p:cNvSpPr/>
          <p:nvPr/>
        </p:nvSpPr>
        <p:spPr>
          <a:xfrm>
            <a:off x="8204661" y="4474711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אותה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726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587416" y="2967335"/>
            <a:ext cx="3017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נכון!!!!!!!!</a:t>
            </a:r>
            <a:endParaRPr lang="he-IL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714895" y="5494404"/>
            <a:ext cx="1924407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231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002320" y="2967335"/>
            <a:ext cx="41873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365759" y="5677284"/>
            <a:ext cx="1953491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0246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96393"/>
          </a:xfrm>
        </p:spPr>
        <p:txBody>
          <a:bodyPr/>
          <a:lstStyle/>
          <a:p>
            <a:r>
              <a:rPr lang="he-IL" dirty="0" smtClean="0"/>
              <a:t>מען</a:t>
            </a:r>
            <a:endParaRPr lang="en-US" dirty="0"/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6708371" y="2817707"/>
            <a:ext cx="389292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תחליף נושא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מלבן 5">
            <a:hlinkClick r:id="rId3" action="ppaction://hlinksldjump"/>
          </p:cNvPr>
          <p:cNvSpPr/>
          <p:nvPr/>
        </p:nvSpPr>
        <p:spPr>
          <a:xfrm>
            <a:off x="8204661" y="4474711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הם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0685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587416" y="2967335"/>
            <a:ext cx="3017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נכון!!!!!!!!</a:t>
            </a:r>
            <a:endParaRPr lang="he-IL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714895" y="5494404"/>
            <a:ext cx="1924407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2149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002320" y="2967335"/>
            <a:ext cx="41873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365759" y="5677284"/>
            <a:ext cx="1953491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24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96393"/>
          </a:xfrm>
        </p:spPr>
        <p:txBody>
          <a:bodyPr/>
          <a:lstStyle/>
          <a:p>
            <a:r>
              <a:rPr lang="he-IL" dirty="0" err="1" smtClean="0"/>
              <a:t>ווער</a:t>
            </a:r>
            <a:endParaRPr lang="en-US" dirty="0"/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8204661" y="2817707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מי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מלבן 5">
            <a:hlinkClick r:id="rId3" action="ppaction://hlinksldjump"/>
          </p:cNvPr>
          <p:cNvSpPr/>
          <p:nvPr/>
        </p:nvSpPr>
        <p:spPr>
          <a:xfrm>
            <a:off x="8204661" y="4474711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הוא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3110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587416" y="2967335"/>
            <a:ext cx="3017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נכון!!!!!!!!</a:t>
            </a:r>
            <a:endParaRPr lang="he-IL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714895" y="5494404"/>
            <a:ext cx="1924407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2639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002320" y="2967335"/>
            <a:ext cx="41873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365759" y="5677284"/>
            <a:ext cx="1953491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6999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96393"/>
          </a:xfrm>
        </p:spPr>
        <p:txBody>
          <a:bodyPr/>
          <a:lstStyle/>
          <a:p>
            <a:r>
              <a:rPr lang="he-IL" dirty="0" err="1" smtClean="0"/>
              <a:t>וועמען</a:t>
            </a:r>
            <a:endParaRPr lang="en-US" dirty="0"/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8204661" y="2817707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את מי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מלבן 5">
            <a:hlinkClick r:id="rId3" action="ppaction://hlinksldjump"/>
          </p:cNvPr>
          <p:cNvSpPr/>
          <p:nvPr/>
        </p:nvSpPr>
        <p:spPr>
          <a:xfrm>
            <a:off x="8204661" y="4474711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את מה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72766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587416" y="2967335"/>
            <a:ext cx="3017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נכון!!!!!!!!</a:t>
            </a:r>
            <a:endParaRPr lang="he-IL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714895" y="5494404"/>
            <a:ext cx="1924407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91098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002320" y="2967335"/>
            <a:ext cx="41873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365759" y="5677284"/>
            <a:ext cx="1953491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806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96393"/>
          </a:xfrm>
        </p:spPr>
        <p:txBody>
          <a:bodyPr/>
          <a:lstStyle/>
          <a:p>
            <a:r>
              <a:rPr lang="he-IL" dirty="0" err="1" smtClean="0"/>
              <a:t>וועמענס</a:t>
            </a:r>
            <a:endParaRPr lang="en-US" dirty="0"/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8204661" y="2817707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של מי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מלבן 5">
            <a:hlinkClick r:id="rId3" action="ppaction://hlinksldjump"/>
          </p:cNvPr>
          <p:cNvSpPr/>
          <p:nvPr/>
        </p:nvSpPr>
        <p:spPr>
          <a:xfrm>
            <a:off x="8204661" y="4474711"/>
            <a:ext cx="2396630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של מה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6090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587416" y="2967335"/>
            <a:ext cx="3017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נכון!!!!!!!!</a:t>
            </a:r>
            <a:endParaRPr lang="he-IL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714895" y="5494404"/>
            <a:ext cx="1924407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1764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4002320" y="2967335"/>
            <a:ext cx="41873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365759" y="5677284"/>
            <a:ext cx="1953491" cy="923330"/>
          </a:xfrm>
          <a:prstGeom prst="rect">
            <a:avLst/>
          </a:prstGeom>
          <a:solidFill>
            <a:schemeClr val="accent4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הבא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314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4256397" y="2967335"/>
            <a:ext cx="36792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הסוף!!!!!!!!!!!</a:t>
            </a:r>
            <a:endParaRPr lang="he-IL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4251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ראוי לציטוט">
  <a:themeElements>
    <a:clrScheme name="ראוי לציטוט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ראוי לציטוט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אוי לציטוט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TM03457503[[fn=ראוי לציטוט]]</Template>
  <TotalTime>136</TotalTime>
  <Words>166</Words>
  <Application>Microsoft Office PowerPoint</Application>
  <PresentationFormat>מסך רחב</PresentationFormat>
  <Paragraphs>104</Paragraphs>
  <Slides>44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44</vt:i4>
      </vt:variant>
    </vt:vector>
  </HeadingPairs>
  <TitlesOfParts>
    <vt:vector size="48" baseType="lpstr">
      <vt:lpstr>Century Gothic</vt:lpstr>
      <vt:lpstr>Gisha</vt:lpstr>
      <vt:lpstr>Wingdings 2</vt:lpstr>
      <vt:lpstr>ראוי לציטוט</vt:lpstr>
      <vt:lpstr>מצגת של PowerPoint‏</vt:lpstr>
      <vt:lpstr>מיך</vt:lpstr>
      <vt:lpstr>מצגת של PowerPoint‏</vt:lpstr>
      <vt:lpstr>מצגת של PowerPoint‏</vt:lpstr>
      <vt:lpstr>דיך</vt:lpstr>
      <vt:lpstr>מצגת של PowerPoint‏</vt:lpstr>
      <vt:lpstr>מצגת של PowerPoint‏</vt:lpstr>
      <vt:lpstr>אים</vt:lpstr>
      <vt:lpstr>מצגת של PowerPoint‏</vt:lpstr>
      <vt:lpstr>מצגת של PowerPoint‏</vt:lpstr>
      <vt:lpstr>אונדז</vt:lpstr>
      <vt:lpstr>מצגת של PowerPoint‏</vt:lpstr>
      <vt:lpstr>מצגת של PowerPoint‏</vt:lpstr>
      <vt:lpstr>אייַך</vt:lpstr>
      <vt:lpstr>מצגת של PowerPoint‏</vt:lpstr>
      <vt:lpstr>מצגת של PowerPoint‏</vt:lpstr>
      <vt:lpstr>זיי</vt:lpstr>
      <vt:lpstr>מצגת של PowerPoint‏</vt:lpstr>
      <vt:lpstr>מצגת של PowerPoint‏</vt:lpstr>
      <vt:lpstr>איך</vt:lpstr>
      <vt:lpstr>מצגת של PowerPoint‏</vt:lpstr>
      <vt:lpstr>מצגת של PowerPoint‏</vt:lpstr>
      <vt:lpstr>זי</vt:lpstr>
      <vt:lpstr>מצגת של PowerPoint‏</vt:lpstr>
      <vt:lpstr>מצגת של PowerPoint‏</vt:lpstr>
      <vt:lpstr>עס</vt:lpstr>
      <vt:lpstr>מצגת של PowerPoint‏</vt:lpstr>
      <vt:lpstr>מצגת של PowerPoint‏</vt:lpstr>
      <vt:lpstr>איר</vt:lpstr>
      <vt:lpstr>מצגת של PowerPoint‏</vt:lpstr>
      <vt:lpstr>מצגת של PowerPoint‏</vt:lpstr>
      <vt:lpstr>מען</vt:lpstr>
      <vt:lpstr>מצגת של PowerPoint‏</vt:lpstr>
      <vt:lpstr>מצגת של PowerPoint‏</vt:lpstr>
      <vt:lpstr>ווער</vt:lpstr>
      <vt:lpstr>מצגת של PowerPoint‏</vt:lpstr>
      <vt:lpstr>מצגת של PowerPoint‏</vt:lpstr>
      <vt:lpstr>וועמען</vt:lpstr>
      <vt:lpstr>מצגת של PowerPoint‏</vt:lpstr>
      <vt:lpstr>מצגת של PowerPoint‏</vt:lpstr>
      <vt:lpstr>וועמענס</vt:lpstr>
      <vt:lpstr>מצגת של PowerPoint‏</vt:lpstr>
      <vt:lpstr>מצגת של PowerPoint‏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מיך</dc:title>
  <dc:creator>Windows User</dc:creator>
  <cp:lastModifiedBy>Windows User</cp:lastModifiedBy>
  <cp:revision>14</cp:revision>
  <dcterms:created xsi:type="dcterms:W3CDTF">2019-10-02T05:56:39Z</dcterms:created>
  <dcterms:modified xsi:type="dcterms:W3CDTF">2019-11-20T06:57:07Z</dcterms:modified>
</cp:coreProperties>
</file>