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309" r:id="rId2"/>
    <p:sldId id="310" r:id="rId3"/>
    <p:sldId id="307" r:id="rId4"/>
    <p:sldId id="256" r:id="rId5"/>
    <p:sldId id="308" r:id="rId6"/>
    <p:sldId id="257" r:id="rId7"/>
    <p:sldId id="282" r:id="rId8"/>
    <p:sldId id="264" r:id="rId9"/>
    <p:sldId id="286" r:id="rId10"/>
    <p:sldId id="270" r:id="rId11"/>
    <p:sldId id="280" r:id="rId12"/>
    <p:sldId id="269" r:id="rId13"/>
    <p:sldId id="283" r:id="rId14"/>
    <p:sldId id="268" r:id="rId15"/>
    <p:sldId id="306" r:id="rId16"/>
    <p:sldId id="284" r:id="rId17"/>
    <p:sldId id="305" r:id="rId18"/>
    <p:sldId id="285" r:id="rId19"/>
    <p:sldId id="281" r:id="rId20"/>
    <p:sldId id="266" r:id="rId21"/>
    <p:sldId id="278" r:id="rId22"/>
    <p:sldId id="267" r:id="rId23"/>
    <p:sldId id="265" r:id="rId24"/>
    <p:sldId id="274" r:id="rId25"/>
    <p:sldId id="275" r:id="rId26"/>
    <p:sldId id="304" r:id="rId27"/>
    <p:sldId id="277" r:id="rId28"/>
    <p:sldId id="303" r:id="rId29"/>
    <p:sldId id="276" r:id="rId30"/>
    <p:sldId id="288" r:id="rId31"/>
    <p:sldId id="301" r:id="rId32"/>
    <p:sldId id="287" r:id="rId33"/>
    <p:sldId id="289" r:id="rId34"/>
    <p:sldId id="302" r:id="rId35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66FFCC"/>
    <a:srgbClr val="00CC99"/>
    <a:srgbClr val="A50021"/>
    <a:srgbClr val="0099FF"/>
    <a:srgbClr val="FF66FF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610" autoAdjust="0"/>
    <p:restoredTop sz="94660" autoAdjust="0"/>
  </p:normalViewPr>
  <p:slideViewPr>
    <p:cSldViewPr snapToGrid="0">
      <p:cViewPr varScale="1">
        <p:scale>
          <a:sx n="116" d="100"/>
          <a:sy n="116" d="100"/>
        </p:scale>
        <p:origin x="600" y="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27104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53745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284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2150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32320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1063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9547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4170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78325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1855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62768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66FFCC"/>
            </a:gs>
            <a:gs pos="60000">
              <a:schemeClr val="accent1">
                <a:lumMod val="45000"/>
                <a:lumOff val="55000"/>
              </a:schemeClr>
            </a:gs>
            <a:gs pos="84000">
              <a:schemeClr val="accent1">
                <a:lumMod val="30000"/>
                <a:lumOff val="7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E84A0-8A6A-48BC-AD44-FBB482BDC71F}" type="datetimeFigureOut">
              <a:rPr lang="he-IL" smtClean="0"/>
              <a:t>ט'/אייר/תשע"ח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EE7B2-3B34-44BA-8270-B56089C008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2485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1203960" y="601980"/>
            <a:ext cx="10111740" cy="46166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8000" b="1" cap="all" spc="0" dirty="0" smtClean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די </a:t>
            </a:r>
            <a:r>
              <a:rPr lang="he-IL" sz="8000" b="1" cap="all" dirty="0" smtClean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נועמרן-שפּיל</a:t>
            </a:r>
            <a:endParaRPr lang="he-IL" sz="8000" b="1" cap="all" dirty="0">
              <a:ln w="0"/>
              <a:solidFill>
                <a:srgbClr val="000066"/>
              </a:solidFill>
              <a:effectLst>
                <a:reflection blurRad="12700" stA="50000" endPos="50000" dist="5000" dir="5400000" sy="-100000" rotWithShape="0"/>
              </a:effectLst>
              <a:latin typeface="Guttman Yad-Brush" pitchFamily="2" charset="-79"/>
              <a:cs typeface="Guttman Yad-Brush" pitchFamily="2" charset="-79"/>
            </a:endParaRPr>
          </a:p>
          <a:p>
            <a:pPr algn="ctr"/>
            <a:endParaRPr lang="he-IL" sz="8000" b="1" cap="all" dirty="0">
              <a:ln w="0"/>
              <a:solidFill>
                <a:srgbClr val="000066"/>
              </a:solidFill>
              <a:effectLst>
                <a:reflection blurRad="12700" stA="50000" endPos="50000" dist="5000" dir="5400000" sy="-100000" rotWithShape="0"/>
              </a:effectLst>
              <a:latin typeface="Guttman Yad-Brush" pitchFamily="2" charset="-79"/>
              <a:cs typeface="Guttman Yad-Brush" pitchFamily="2" charset="-79"/>
            </a:endParaRPr>
          </a:p>
          <a:p>
            <a:pPr algn="ctr"/>
            <a:r>
              <a:rPr lang="he-IL" sz="8000" b="1" cap="all" dirty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משחק-מספרים</a:t>
            </a:r>
          </a:p>
          <a:p>
            <a:pPr algn="ctr"/>
            <a:r>
              <a:rPr lang="he-IL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endParaRPr lang="he-IL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310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5"/>
          <p:cNvSpPr/>
          <p:nvPr/>
        </p:nvSpPr>
        <p:spPr>
          <a:xfrm>
            <a:off x="3092947" y="482798"/>
            <a:ext cx="902362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he-IL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66"/>
                </a:solidFill>
                <a:effectLst/>
                <a:latin typeface="Guttman Yad-Brush" pitchFamily="2" charset="-79"/>
                <a:cs typeface="Guttman Yad-Brush" pitchFamily="2" charset="-79"/>
              </a:rPr>
              <a:t>צוגעגיירט </a:t>
            </a:r>
            <a:r>
              <a:rPr lang="he-IL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66"/>
                </a:solidFill>
                <a:effectLst/>
                <a:latin typeface="Guttman Yad-Brush" pitchFamily="2" charset="-79"/>
                <a:cs typeface="Guttman Yad-Brush" pitchFamily="2" charset="-79"/>
              </a:rPr>
              <a:t>פֿון: בר אליעזר</a:t>
            </a:r>
          </a:p>
          <a:p>
            <a:r>
              <a:rPr lang="he-IL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66"/>
                </a:solidFill>
                <a:effectLst/>
                <a:latin typeface="Guttman Yad-Brush" pitchFamily="2" charset="-79"/>
                <a:cs typeface="Guttman Yad-Brush" pitchFamily="2" charset="-79"/>
              </a:rPr>
              <a:t>די שולע: אורט חולון</a:t>
            </a:r>
          </a:p>
          <a:p>
            <a:r>
              <a:rPr lang="he-IL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66"/>
                </a:solidFill>
                <a:effectLst/>
                <a:latin typeface="Guttman Yad-Brush" pitchFamily="2" charset="-79"/>
                <a:cs typeface="Guttman Yad-Brush" pitchFamily="2" charset="-79"/>
              </a:rPr>
              <a:t>תשע"ח 2017-2018</a:t>
            </a:r>
            <a:endParaRPr lang="he-I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66"/>
              </a:solidFill>
              <a:effectLst/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183416" y="3820775"/>
            <a:ext cx="7176965" cy="13542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66"/>
                </a:solidFill>
                <a:latin typeface="Guttman Yad-Brush" pitchFamily="2" charset="-79"/>
                <a:cs typeface="Guttman Yad-Brush" pitchFamily="2" charset="-79"/>
              </a:rPr>
              <a:t>בתמיכת </a:t>
            </a:r>
            <a:r>
              <a:rPr lang="he-IL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0066"/>
                </a:solidFill>
                <a:latin typeface="Guttman Yad-Brush" pitchFamily="2" charset="-79"/>
                <a:cs typeface="Guttman Yad-Brush" pitchFamily="2" charset="-79"/>
              </a:rPr>
              <a:t>הרשות הלאומית לתרבות יידיש</a:t>
            </a:r>
          </a:p>
          <a:p>
            <a:pPr algn="ctr"/>
            <a:endParaRPr lang="he-IL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365943"/>
            <a:ext cx="6536055" cy="197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49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אליפסה 3"/>
          <p:cNvSpPr/>
          <p:nvPr/>
        </p:nvSpPr>
        <p:spPr>
          <a:xfrm>
            <a:off x="4008120" y="2887980"/>
            <a:ext cx="5707380" cy="2171700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itchFamily="2" charset="-79"/>
                <a:cs typeface="Guttman Yad-Brush" pitchFamily="2" charset="-79"/>
              </a:rPr>
              <a:t>לחץ על    הצגת שקופית</a:t>
            </a:r>
            <a:endParaRPr lang="he-IL" sz="3600" dirty="0">
              <a:latin typeface="Guttman Yad-Brush" pitchFamily="2" charset="-79"/>
              <a:cs typeface="Guttman Yad-Brush" pitchFamily="2" charset="-79"/>
            </a:endParaRPr>
          </a:p>
        </p:txBody>
      </p:sp>
      <p:cxnSp>
        <p:nvCxnSpPr>
          <p:cNvPr id="6" name="מחבר חץ ישר 5"/>
          <p:cNvCxnSpPr/>
          <p:nvPr/>
        </p:nvCxnSpPr>
        <p:spPr>
          <a:xfrm flipH="1">
            <a:off x="1813560" y="4297680"/>
            <a:ext cx="3406140" cy="24536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>
            <a:off x="3194381" y="315574"/>
            <a:ext cx="7334857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7200" b="1" cap="all" spc="0" dirty="0" smtClean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משחק מספרים-      די </a:t>
            </a:r>
            <a:r>
              <a:rPr lang="he-IL" sz="7200" b="1" cap="all" spc="0" dirty="0" err="1" smtClean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נומערן</a:t>
            </a:r>
            <a:endParaRPr lang="he-IL" sz="7200" b="1" cap="all" spc="0" dirty="0">
              <a:ln w="0"/>
              <a:solidFill>
                <a:srgbClr val="000066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399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749077" y="268897"/>
            <a:ext cx="1117164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8000" dirty="0">
                <a:ln w="0"/>
                <a:solidFill>
                  <a:srgbClr val="003366"/>
                </a:solidFill>
                <a:effectLst>
                  <a:reflection blurRad="6350" stA="53000" endA="300" endPos="35500" dir="5400000" sy="-90000" algn="bl" rotWithShape="0"/>
                </a:effectLst>
                <a:latin typeface="Guttman Yad-Brush" panose="02010401010101010101" pitchFamily="2" charset="-79"/>
                <a:cs typeface="Guttman Yad-Brush" panose="02010401010101010101" pitchFamily="2" charset="-79"/>
              </a:rPr>
              <a:t>הוראות - די </a:t>
            </a:r>
            <a:r>
              <a:rPr lang="he-IL" sz="8000" dirty="0" err="1">
                <a:ln w="0"/>
                <a:solidFill>
                  <a:srgbClr val="003366"/>
                </a:solidFill>
                <a:effectLst>
                  <a:reflection blurRad="6350" stA="53000" endA="300" endPos="35500" dir="5400000" sy="-90000" algn="bl" rotWithShape="0"/>
                </a:effectLst>
                <a:latin typeface="Guttman Yad-Brush" panose="02010401010101010101" pitchFamily="2" charset="-79"/>
                <a:cs typeface="Guttman Yad-Brush" panose="02010401010101010101" pitchFamily="2" charset="-79"/>
              </a:rPr>
              <a:t>אָנווייַזן</a:t>
            </a:r>
            <a:r>
              <a:rPr lang="he-IL" sz="8000" dirty="0">
                <a:ln w="0"/>
                <a:solidFill>
                  <a:srgbClr val="003366"/>
                </a:solidFill>
                <a:effectLst>
                  <a:reflection blurRad="6350" stA="53000" endA="300" endPos="35500" dir="5400000" sy="-90000" algn="bl" rotWithShape="0"/>
                </a:effectLst>
                <a:latin typeface="Guttman Yad-Brush" panose="02010401010101010101" pitchFamily="2" charset="-79"/>
                <a:cs typeface="Guttman Yad-Brush" panose="02010401010101010101" pitchFamily="2" charset="-79"/>
              </a:rPr>
              <a:t> </a:t>
            </a:r>
            <a:endParaRPr lang="he-IL" sz="8000" b="0" cap="none" spc="0" dirty="0">
              <a:ln w="0"/>
              <a:solidFill>
                <a:srgbClr val="003366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6" name="אליפסה 5"/>
          <p:cNvSpPr/>
          <p:nvPr/>
        </p:nvSpPr>
        <p:spPr>
          <a:xfrm>
            <a:off x="3101340" y="1935480"/>
            <a:ext cx="6644640" cy="1927860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>
                <a:latin typeface="Guttman Yad-Brush" pitchFamily="2" charset="-79"/>
                <a:cs typeface="Guttman Yad-Brush" pitchFamily="2" charset="-79"/>
              </a:rPr>
              <a:t>על מנת לעבור לשקופית הבאה לחץ על מעבר לשקופית הבאה</a:t>
            </a:r>
            <a:endParaRPr lang="he-IL" sz="2800" dirty="0">
              <a:latin typeface="Guttman Yad-Brush" pitchFamily="2" charset="-79"/>
              <a:cs typeface="Guttman Yad-Brush" pitchFamily="2" charset="-79"/>
            </a:endParaRPr>
          </a:p>
        </p:txBody>
      </p:sp>
      <p:sp>
        <p:nvSpPr>
          <p:cNvPr id="10" name="אליפסה 9"/>
          <p:cNvSpPr/>
          <p:nvPr/>
        </p:nvSpPr>
        <p:spPr>
          <a:xfrm>
            <a:off x="3101340" y="4305300"/>
            <a:ext cx="6644640" cy="1927860"/>
          </a:xfrm>
          <a:prstGeom prst="ellipse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800" dirty="0" smtClean="0">
                <a:latin typeface="Guttman Yad-Brush" pitchFamily="2" charset="-79"/>
                <a:cs typeface="Guttman Yad-Brush" pitchFamily="2" charset="-79"/>
              </a:rPr>
              <a:t>התשובה מתקבלת      על ידי לחיצה          על המספר/התמונה</a:t>
            </a:r>
            <a:endParaRPr lang="he-IL" sz="2800" dirty="0">
              <a:latin typeface="Guttman Yad-Brush" pitchFamily="2" charset="-79"/>
              <a:cs typeface="Guttman Yad-Brush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49760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לבן 6"/>
          <p:cNvSpPr/>
          <p:nvPr/>
        </p:nvSpPr>
        <p:spPr>
          <a:xfrm>
            <a:off x="449579" y="533401"/>
            <a:ext cx="10919461" cy="26722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he-IL" sz="5400" b="1" cap="all" dirty="0" smtClean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מען </a:t>
            </a:r>
            <a:r>
              <a:rPr lang="he-IL" sz="5400" b="1" cap="all" dirty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דאַרף </a:t>
            </a:r>
            <a:r>
              <a:rPr lang="he-IL" sz="5400" b="1" cap="all" dirty="0" err="1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נוצן</a:t>
            </a:r>
            <a:r>
              <a:rPr lang="he-IL" sz="5400" b="1" cap="all" dirty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 </a:t>
            </a:r>
            <a:r>
              <a:rPr lang="he-IL" sz="5400" b="1" cap="all" dirty="0" err="1" smtClean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הער-טרייַבלעך</a:t>
            </a:r>
            <a:r>
              <a:rPr lang="he-IL" sz="5400" b="1" cap="all" dirty="0" smtClean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 </a:t>
            </a:r>
            <a:r>
              <a:rPr lang="he-IL" sz="5400" b="1" cap="all" dirty="0">
                <a:ln w="0"/>
                <a:solidFill>
                  <a:srgbClr val="000066"/>
                </a:solidFill>
                <a:effectLst>
                  <a:reflection blurRad="12700" stA="50000" endPos="50000" dist="5000" dir="5400000" sy="-100000" rotWithShape="0"/>
                </a:effectLst>
                <a:latin typeface="Guttman Yad-Brush" pitchFamily="2" charset="-79"/>
                <a:cs typeface="Guttman Yad-Brush" pitchFamily="2" charset="-79"/>
              </a:rPr>
              <a:t>יש להשתמש באוזניות</a:t>
            </a:r>
          </a:p>
          <a:p>
            <a:pPr algn="ctr"/>
            <a:endParaRPr lang="he-IL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648" y="3077210"/>
            <a:ext cx="3170237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718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06822" y="39160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e-IL" sz="8000" dirty="0" err="1" smtClean="0"/>
              <a:t>נייַן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</a:t>
            </a:r>
            <a:r>
              <a:rPr lang="he-IL" dirty="0" smtClean="0"/>
              <a:t> </a:t>
            </a:r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2"/>
          <a:srcRect b="34992"/>
          <a:stretch/>
        </p:blipFill>
        <p:spPr>
          <a:xfrm>
            <a:off x="7567136" y="2120821"/>
            <a:ext cx="3288185" cy="1339556"/>
          </a:xfrm>
          <a:prstGeom prst="rect">
            <a:avLst/>
          </a:prstGeom>
        </p:spPr>
      </p:pic>
      <p:grpSp>
        <p:nvGrpSpPr>
          <p:cNvPr id="12" name="קבוצה 11"/>
          <p:cNvGrpSpPr/>
          <p:nvPr/>
        </p:nvGrpSpPr>
        <p:grpSpPr>
          <a:xfrm>
            <a:off x="7730579" y="3703323"/>
            <a:ext cx="2961297" cy="1132296"/>
            <a:chOff x="8293443" y="4124007"/>
            <a:chExt cx="1806143" cy="711609"/>
          </a:xfrm>
        </p:grpSpPr>
        <p:sp>
          <p:nvSpPr>
            <p:cNvPr id="3" name="אליפסה 2"/>
            <p:cNvSpPr/>
            <p:nvPr/>
          </p:nvSpPr>
          <p:spPr>
            <a:xfrm>
              <a:off x="8293443" y="4124007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7" name="אליפסה 6"/>
            <p:cNvSpPr/>
            <p:nvPr/>
          </p:nvSpPr>
          <p:spPr>
            <a:xfrm>
              <a:off x="8793891" y="4124008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8" name="אליפסה 7"/>
            <p:cNvSpPr/>
            <p:nvPr/>
          </p:nvSpPr>
          <p:spPr>
            <a:xfrm>
              <a:off x="9294339" y="4124008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9" name="אליפסה 8"/>
            <p:cNvSpPr/>
            <p:nvPr/>
          </p:nvSpPr>
          <p:spPr>
            <a:xfrm>
              <a:off x="9819499" y="4124007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0" name="אליפסה 9"/>
            <p:cNvSpPr/>
            <p:nvPr/>
          </p:nvSpPr>
          <p:spPr>
            <a:xfrm>
              <a:off x="8824781" y="4545362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1" name="אליפסה 10"/>
            <p:cNvSpPr/>
            <p:nvPr/>
          </p:nvSpPr>
          <p:spPr>
            <a:xfrm>
              <a:off x="9426140" y="4572005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13" name="לב 12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12137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err="1"/>
              <a:t>מיליאָן</a:t>
            </a:r>
            <a:r>
              <a:rPr lang="he-IL" sz="8000" dirty="0"/>
              <a:t> און </a:t>
            </a:r>
            <a:r>
              <a:rPr lang="he-IL" sz="8000" dirty="0" err="1"/>
              <a:t>איינס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8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1,000,001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900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8776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25071" y="11946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e-IL" sz="8000" dirty="0" smtClean="0"/>
              <a:t>פֿיר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1488988" y="4020064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1488989" y="2256327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186" y="4020064"/>
            <a:ext cx="3344973" cy="1720524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l="35531" t="-560"/>
          <a:stretch/>
        </p:blipFill>
        <p:spPr>
          <a:xfrm>
            <a:off x="7840981" y="1225489"/>
            <a:ext cx="3345178" cy="2378790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2110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smtClean="0"/>
              <a:t>צוואַנציק </a:t>
            </a:r>
            <a:r>
              <a:rPr lang="he-IL" sz="8000" dirty="0" err="1" smtClean="0"/>
              <a:t>טויזנט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20,000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20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44984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err="1" smtClean="0"/>
              <a:t>נייַנצן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9051" y="3820436"/>
            <a:ext cx="3167569" cy="1941336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9051" y="1531621"/>
            <a:ext cx="3167569" cy="2021484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02788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/>
              <a:t>צווי </a:t>
            </a:r>
            <a:r>
              <a:rPr lang="he-IL" sz="8000" dirty="0" err="1"/>
              <a:t>הונדערט</a:t>
            </a:r>
            <a:r>
              <a:rPr lang="he-IL" sz="8000" dirty="0"/>
              <a:t> </a:t>
            </a:r>
            <a:r>
              <a:rPr lang="he-IL" sz="8000" dirty="0" err="1"/>
              <a:t>טויזנט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200,000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2,200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81023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80752" y="33217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e-IL" sz="8000" dirty="0" err="1" smtClean="0"/>
              <a:t>זעקס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19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/>
          <a:srcRect l="952" t="11081" r="1235" b="9340"/>
          <a:stretch/>
        </p:blipFill>
        <p:spPr>
          <a:xfrm rot="19971258">
            <a:off x="7994279" y="1120021"/>
            <a:ext cx="2909039" cy="23667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7229" y="3906247"/>
            <a:ext cx="3571418" cy="2257307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3112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/>
              <a:t>אַכציק </a:t>
            </a:r>
            <a:r>
              <a:rPr lang="he-IL" sz="8000" dirty="0" err="1"/>
              <a:t>טויזנט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80,000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90,000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7813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smtClean="0"/>
              <a:t>פֿיר און פֿערציק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0" y="1470184"/>
            <a:ext cx="3429000" cy="2009144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0" y="3738408"/>
            <a:ext cx="3429000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9807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he-IL" sz="8000" dirty="0" smtClean="0"/>
              <a:t>צען </a:t>
            </a:r>
            <a:r>
              <a:rPr lang="he-IL" sz="8000" dirty="0" err="1" smtClean="0"/>
              <a:t>טויזנט</a:t>
            </a:r>
            <a:r>
              <a:rPr lang="he-IL" sz="8000" dirty="0" smtClean="0"/>
              <a:t> </a:t>
            </a:r>
            <a:r>
              <a:rPr lang="he-IL" sz="8000" dirty="0" err="1" smtClean="0"/>
              <a:t>זעקס</a:t>
            </a:r>
            <a:r>
              <a:rPr lang="he-IL" sz="8000" dirty="0" smtClean="0"/>
              <a:t> </a:t>
            </a:r>
            <a:r>
              <a:rPr lang="he-IL" sz="8000" dirty="0"/>
              <a:t>און  צוואַנציק 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10,026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1,026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4443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err="1"/>
              <a:t>מיליאָן</a:t>
            </a:r>
            <a:r>
              <a:rPr lang="he-IL" sz="8000" dirty="0"/>
              <a:t> און </a:t>
            </a:r>
            <a:r>
              <a:rPr lang="he-IL" sz="8000" dirty="0" err="1"/>
              <a:t>נייַן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7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1,000,009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1,009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19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1838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06822" y="39160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e-IL" sz="8000" dirty="0" err="1" smtClean="0"/>
              <a:t>נייַן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2"/>
          <a:srcRect b="34992"/>
          <a:stretch/>
        </p:blipFill>
        <p:spPr>
          <a:xfrm>
            <a:off x="7567136" y="2120821"/>
            <a:ext cx="3288185" cy="1339556"/>
          </a:xfrm>
          <a:prstGeom prst="rect">
            <a:avLst/>
          </a:prstGeom>
        </p:spPr>
      </p:pic>
      <p:grpSp>
        <p:nvGrpSpPr>
          <p:cNvPr id="12" name="קבוצה 11"/>
          <p:cNvGrpSpPr/>
          <p:nvPr/>
        </p:nvGrpSpPr>
        <p:grpSpPr>
          <a:xfrm>
            <a:off x="8293443" y="4124007"/>
            <a:ext cx="1806143" cy="711609"/>
            <a:chOff x="8293443" y="4124007"/>
            <a:chExt cx="1806143" cy="711609"/>
          </a:xfrm>
        </p:grpSpPr>
        <p:sp>
          <p:nvSpPr>
            <p:cNvPr id="3" name="אליפסה 2"/>
            <p:cNvSpPr/>
            <p:nvPr/>
          </p:nvSpPr>
          <p:spPr>
            <a:xfrm>
              <a:off x="8293443" y="4124007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7" name="אליפסה 6"/>
            <p:cNvSpPr/>
            <p:nvPr/>
          </p:nvSpPr>
          <p:spPr>
            <a:xfrm>
              <a:off x="8793891" y="4124008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8" name="אליפסה 7"/>
            <p:cNvSpPr/>
            <p:nvPr/>
          </p:nvSpPr>
          <p:spPr>
            <a:xfrm>
              <a:off x="9294339" y="4124008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9" name="אליפסה 8"/>
            <p:cNvSpPr/>
            <p:nvPr/>
          </p:nvSpPr>
          <p:spPr>
            <a:xfrm>
              <a:off x="9819499" y="4124007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0" name="אליפסה 9"/>
            <p:cNvSpPr/>
            <p:nvPr/>
          </p:nvSpPr>
          <p:spPr>
            <a:xfrm>
              <a:off x="8824781" y="4545362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1" name="אליפסה 10"/>
            <p:cNvSpPr/>
            <p:nvPr/>
          </p:nvSpPr>
          <p:spPr>
            <a:xfrm>
              <a:off x="9426140" y="4572005"/>
              <a:ext cx="280087" cy="263611"/>
            </a:xfrm>
            <a:prstGeom prst="ellipse">
              <a:avLst/>
            </a:prstGeom>
            <a:solidFill>
              <a:srgbClr val="7030A0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13" name="לב 12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3640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smtClean="0"/>
              <a:t>פֿערציק </a:t>
            </a:r>
            <a:r>
              <a:rPr lang="he-IL" sz="8000" dirty="0" err="1"/>
              <a:t>מיליאָן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40,000,000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40,000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03594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/>
              <a:t>צוויי </a:t>
            </a:r>
            <a:r>
              <a:rPr lang="he-IL" sz="8000" dirty="0" err="1"/>
              <a:t>מיליאָן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2456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2,000,000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20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638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smtClean="0"/>
              <a:t>איין / </a:t>
            </a:r>
            <a:r>
              <a:rPr lang="he-IL" sz="8000" dirty="0" err="1" smtClean="0"/>
              <a:t>איינס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6869" y="3749148"/>
            <a:ext cx="2335450" cy="237769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2184" y="1167061"/>
            <a:ext cx="2320135" cy="2267232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1167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/>
              <a:t>צען </a:t>
            </a:r>
            <a:r>
              <a:rPr lang="he-IL" sz="8000" dirty="0" err="1"/>
              <a:t>טויזנט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10,000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1,000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30553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smtClean="0"/>
              <a:t>צען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/>
          <a:srcRect t="11466" b="14831"/>
          <a:stretch/>
        </p:blipFill>
        <p:spPr>
          <a:xfrm>
            <a:off x="7798078" y="3597982"/>
            <a:ext cx="2844243" cy="2096318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l="3494" t="49068" r="2375" b="15886"/>
          <a:stretch/>
        </p:blipFill>
        <p:spPr>
          <a:xfrm>
            <a:off x="7559735" y="2214539"/>
            <a:ext cx="3320930" cy="998218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3222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err="1" smtClean="0"/>
              <a:t>פֿופֿצן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/>
          <a:srcRect t="11711" r="49695" b="7638"/>
          <a:stretch/>
        </p:blipFill>
        <p:spPr>
          <a:xfrm rot="16200000">
            <a:off x="8350842" y="1288192"/>
            <a:ext cx="1715660" cy="275061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3365" y="3753365"/>
            <a:ext cx="2750614" cy="2091036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4723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smtClean="0"/>
              <a:t>עלף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8160" y="3393989"/>
            <a:ext cx="2575559" cy="2220508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8160" y="1549519"/>
            <a:ext cx="2575559" cy="1663238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7656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8000" dirty="0" err="1" smtClean="0"/>
              <a:t>צוועלף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6889" y="1618263"/>
            <a:ext cx="2547771" cy="17670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6889" y="3560805"/>
            <a:ext cx="2547771" cy="2547771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9132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err="1"/>
              <a:t>מיליאָן</a:t>
            </a:r>
            <a:r>
              <a:rPr lang="he-IL" sz="8000" dirty="0"/>
              <a:t> און </a:t>
            </a:r>
            <a:r>
              <a:rPr lang="he-IL" sz="8000" dirty="0" err="1"/>
              <a:t>נייַן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7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1,000,009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1,009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56160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8000" dirty="0" err="1"/>
              <a:t>דרייַצן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1887" y="1615131"/>
            <a:ext cx="2352675" cy="1943100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1887" y="3682056"/>
            <a:ext cx="2352675" cy="1928169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30463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/>
              <a:t>צען </a:t>
            </a:r>
            <a:r>
              <a:rPr lang="he-IL" sz="8000" dirty="0" err="1"/>
              <a:t>טויזנט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10,000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1,000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75117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err="1"/>
              <a:t>פֿופֿצן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5228" y="1363409"/>
            <a:ext cx="3103732" cy="2069154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l="7463" t="9287" r="8955" b="4920"/>
          <a:stretch/>
        </p:blipFill>
        <p:spPr>
          <a:xfrm>
            <a:off x="7625229" y="3723502"/>
            <a:ext cx="3103732" cy="2052107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7406" y="4646141"/>
            <a:ext cx="2145978" cy="18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410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8000" dirty="0"/>
              <a:t>זי'בעצן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17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70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95015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8000" dirty="0" err="1" smtClean="0"/>
              <a:t>נייַן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1126523" y="251762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1208903" y="4333103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2920" y="3729156"/>
            <a:ext cx="2895600" cy="2325103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 rotWithShape="1">
          <a:blip r:embed="rId3"/>
          <a:srcRect t="12364" b="37345"/>
          <a:stretch/>
        </p:blipFill>
        <p:spPr>
          <a:xfrm>
            <a:off x="7248791" y="2004060"/>
            <a:ext cx="4231120" cy="1333500"/>
          </a:xfrm>
          <a:prstGeom prst="rect">
            <a:avLst/>
          </a:prstGeom>
        </p:spPr>
      </p:pic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8" name="אליפסה 7"/>
          <p:cNvSpPr/>
          <p:nvPr/>
        </p:nvSpPr>
        <p:spPr>
          <a:xfrm>
            <a:off x="10836876" y="2248930"/>
            <a:ext cx="420129" cy="37070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84034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8000" dirty="0" err="1" smtClean="0"/>
              <a:t>הונדערט</a:t>
            </a:r>
            <a:r>
              <a:rPr lang="he-IL" sz="8000" dirty="0" smtClean="0"/>
              <a:t> </a:t>
            </a:r>
            <a:r>
              <a:rPr lang="he-IL" sz="8000" dirty="0" smtClean="0"/>
              <a:t>און </a:t>
            </a:r>
            <a:r>
              <a:rPr lang="he-IL" sz="8000" dirty="0" err="1" smtClean="0"/>
              <a:t>זיבעצן</a:t>
            </a:r>
            <a:endParaRPr lang="he-IL" sz="8000" dirty="0"/>
          </a:p>
        </p:txBody>
      </p:sp>
      <p:sp>
        <p:nvSpPr>
          <p:cNvPr id="3" name="מלבן 2"/>
          <p:cNvSpPr/>
          <p:nvPr/>
        </p:nvSpPr>
        <p:spPr>
          <a:xfrm>
            <a:off x="8198708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117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1,117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3630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he-IL" sz="8000" dirty="0" smtClean="0"/>
              <a:t>צען </a:t>
            </a:r>
            <a:r>
              <a:rPr lang="he-IL" sz="8000" dirty="0" err="1" smtClean="0"/>
              <a:t>טויזנט</a:t>
            </a:r>
            <a:r>
              <a:rPr lang="he-IL" sz="8000" dirty="0" smtClean="0"/>
              <a:t> </a:t>
            </a:r>
            <a:r>
              <a:rPr lang="he-IL" sz="8000" dirty="0" err="1" smtClean="0"/>
              <a:t>זעקס</a:t>
            </a:r>
            <a:r>
              <a:rPr lang="he-IL" sz="8000" dirty="0" smtClean="0"/>
              <a:t> </a:t>
            </a:r>
            <a:r>
              <a:rPr lang="he-IL" sz="8000" dirty="0"/>
              <a:t>און  צוואַנציק </a:t>
            </a:r>
          </a:p>
        </p:txBody>
      </p:sp>
      <p:sp>
        <p:nvSpPr>
          <p:cNvPr id="3" name="מלבן 2"/>
          <p:cNvSpPr/>
          <p:nvPr/>
        </p:nvSpPr>
        <p:spPr>
          <a:xfrm>
            <a:off x="8198709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10,026</a:t>
            </a:r>
            <a:endParaRPr lang="he-IL" sz="3600" b="1" dirty="0"/>
          </a:p>
        </p:txBody>
      </p:sp>
      <p:sp>
        <p:nvSpPr>
          <p:cNvPr id="4" name="מלבן 3"/>
          <p:cNvSpPr/>
          <p:nvPr/>
        </p:nvSpPr>
        <p:spPr>
          <a:xfrm>
            <a:off x="838199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8198708" y="4020065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/>
              <a:t>1,026</a:t>
            </a:r>
            <a:endParaRPr lang="he-IL" sz="3600" b="1" dirty="0"/>
          </a:p>
        </p:txBody>
      </p:sp>
      <p:sp>
        <p:nvSpPr>
          <p:cNvPr id="6" name="מלבן 5"/>
          <p:cNvSpPr/>
          <p:nvPr/>
        </p:nvSpPr>
        <p:spPr>
          <a:xfrm>
            <a:off x="838200" y="2586681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7" name="לב 6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42951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25071" y="119465"/>
            <a:ext cx="10515600" cy="1325563"/>
          </a:xfrm>
        </p:spPr>
        <p:txBody>
          <a:bodyPr/>
          <a:lstStyle/>
          <a:p>
            <a:pPr algn="ctr"/>
            <a:r>
              <a:rPr lang="he-IL" sz="8000" dirty="0" smtClean="0"/>
              <a:t>פֿיר</a:t>
            </a:r>
            <a:endParaRPr lang="he-IL" sz="8000" dirty="0"/>
          </a:p>
        </p:txBody>
      </p:sp>
      <p:sp>
        <p:nvSpPr>
          <p:cNvPr id="4" name="מלבן 3"/>
          <p:cNvSpPr/>
          <p:nvPr/>
        </p:nvSpPr>
        <p:spPr>
          <a:xfrm>
            <a:off x="1488988" y="4020064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sp>
        <p:nvSpPr>
          <p:cNvPr id="6" name="מלבן 5"/>
          <p:cNvSpPr/>
          <p:nvPr/>
        </p:nvSpPr>
        <p:spPr>
          <a:xfrm>
            <a:off x="1488989" y="2256327"/>
            <a:ext cx="3155091" cy="626076"/>
          </a:xfrm>
          <a:prstGeom prst="rec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לא נכון</a:t>
            </a:r>
            <a:endParaRPr lang="he-IL" sz="36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4320" y="3556557"/>
            <a:ext cx="3070859" cy="2049987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l="35531" t="-560"/>
          <a:stretch/>
        </p:blipFill>
        <p:spPr>
          <a:xfrm>
            <a:off x="7894320" y="1055040"/>
            <a:ext cx="3070860" cy="2402574"/>
          </a:xfrm>
          <a:prstGeom prst="rect">
            <a:avLst/>
          </a:prstGeom>
        </p:spPr>
      </p:pic>
      <p:sp>
        <p:nvSpPr>
          <p:cNvPr id="9" name="לב 8"/>
          <p:cNvSpPr/>
          <p:nvPr/>
        </p:nvSpPr>
        <p:spPr>
          <a:xfrm>
            <a:off x="5140063" y="4646141"/>
            <a:ext cx="2108728" cy="1846107"/>
          </a:xfrm>
          <a:prstGeom prst="heart">
            <a:avLst/>
          </a:prstGeom>
          <a:solidFill>
            <a:srgbClr val="00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2000" dirty="0" smtClean="0">
                <a:latin typeface="Guttman Yad-Brush" panose="02010401010101010101" pitchFamily="2" charset="-79"/>
                <a:cs typeface="Guttman Yad-Brush" panose="02010401010101010101" pitchFamily="2" charset="-79"/>
              </a:rPr>
              <a:t>מעבר לשקופית הבאה</a:t>
            </a:r>
            <a:endParaRPr lang="he-IL" sz="2000" dirty="0">
              <a:latin typeface="Guttman Yad-Brush" panose="02010401010101010101" pitchFamily="2" charset="-79"/>
              <a:cs typeface="Guttman Yad-Brush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9372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9" grpId="0" animBg="1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313</Words>
  <Application>Microsoft Office PowerPoint</Application>
  <PresentationFormat>מסך רחב</PresentationFormat>
  <Paragraphs>157</Paragraphs>
  <Slides>34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Guttman Yad-Brush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נייַן</vt:lpstr>
      <vt:lpstr>מיליאָן און איינס</vt:lpstr>
      <vt:lpstr>פֿיר</vt:lpstr>
      <vt:lpstr>צוואַנציק טויזנט</vt:lpstr>
      <vt:lpstr>נייַנצן</vt:lpstr>
      <vt:lpstr>צווי הונדערט טויזנט</vt:lpstr>
      <vt:lpstr>זעקס</vt:lpstr>
      <vt:lpstr>אַכציק טויזנט</vt:lpstr>
      <vt:lpstr>פֿיר און פֿערציק</vt:lpstr>
      <vt:lpstr>צען טויזנט זעקס און  צוואַנציק </vt:lpstr>
      <vt:lpstr>מיליאָן און נייַן</vt:lpstr>
      <vt:lpstr>נייַן</vt:lpstr>
      <vt:lpstr>פֿערציק מיליאָן</vt:lpstr>
      <vt:lpstr>צוויי מיליאָן</vt:lpstr>
      <vt:lpstr>איין / איינס</vt:lpstr>
      <vt:lpstr>צען טויזנט</vt:lpstr>
      <vt:lpstr>צען</vt:lpstr>
      <vt:lpstr>פֿופֿצן</vt:lpstr>
      <vt:lpstr>עלף</vt:lpstr>
      <vt:lpstr>צוועלף</vt:lpstr>
      <vt:lpstr>מיליאָן און נייַן</vt:lpstr>
      <vt:lpstr>דרייַצן</vt:lpstr>
      <vt:lpstr>צען טויזנט</vt:lpstr>
      <vt:lpstr>פֿופֿצן</vt:lpstr>
      <vt:lpstr>זי'בעצן</vt:lpstr>
      <vt:lpstr>נייַן</vt:lpstr>
      <vt:lpstr>הונדערט און זיבעצן</vt:lpstr>
      <vt:lpstr>צען טויזנט זעקס און  צוואַנציק </vt:lpstr>
      <vt:lpstr>פֿיר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משחק - פעלים</dc:title>
  <dc:creator>user</dc:creator>
  <cp:lastModifiedBy>user</cp:lastModifiedBy>
  <cp:revision>54</cp:revision>
  <dcterms:created xsi:type="dcterms:W3CDTF">2017-02-18T05:44:35Z</dcterms:created>
  <dcterms:modified xsi:type="dcterms:W3CDTF">2018-04-24T19:43:52Z</dcterms:modified>
</cp:coreProperties>
</file>