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087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5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84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64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8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72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630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5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78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78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87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82FFE-6A14-4F82-9B46-C67A53F90023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84A8F-4B44-430E-8A93-A15D407DC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356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979516" y="1750811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he-IL" sz="3200" dirty="0" err="1"/>
              <a:t>צוגעגיירט</a:t>
            </a:r>
            <a:r>
              <a:rPr lang="he-IL" sz="3200" dirty="0"/>
              <a:t> פֿון :   יובל בכר</a:t>
            </a:r>
          </a:p>
          <a:p>
            <a:pPr marL="0" indent="0">
              <a:buNone/>
            </a:pPr>
            <a:r>
              <a:rPr lang="he-IL" sz="3200" dirty="0"/>
              <a:t>                           </a:t>
            </a:r>
            <a:r>
              <a:rPr lang="he-IL" sz="3200" dirty="0" err="1"/>
              <a:t>שולע</a:t>
            </a:r>
            <a:r>
              <a:rPr lang="he-IL" sz="3200" dirty="0"/>
              <a:t> :   אורט חולון  </a:t>
            </a:r>
          </a:p>
          <a:p>
            <a:pPr marL="0" indent="0">
              <a:buNone/>
            </a:pPr>
            <a:r>
              <a:rPr lang="he-IL" sz="3200" dirty="0"/>
              <a:t>                          תשע</a:t>
            </a:r>
            <a:r>
              <a:rPr lang="he-IL" dirty="0" smtClean="0"/>
              <a:t>"</a:t>
            </a:r>
            <a:r>
              <a:rPr lang="he-IL" dirty="0"/>
              <a:t>ט</a:t>
            </a:r>
            <a:r>
              <a:rPr lang="he-IL" sz="3200" dirty="0"/>
              <a:t> / 2018 - 2019</a:t>
            </a:r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בתמיכת הרשות הלאומית לתרבות היידיש</a:t>
            </a:r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958" y="4258074"/>
            <a:ext cx="3659258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7860109" y="5062143"/>
            <a:ext cx="19415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חלק ב</a:t>
            </a:r>
            <a:endParaRPr lang="he-IL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559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911639" y="332656"/>
            <a:ext cx="86757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זמן הווה – די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איצטיקע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צייַט</a:t>
            </a:r>
            <a:endParaRPr lang="he-IL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הפועל בצורת רבים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1027" y="2060848"/>
            <a:ext cx="4674741" cy="34163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/>
              <a:t>4. </a:t>
            </a:r>
          </a:p>
          <a:p>
            <a:endParaRPr lang="he-IL" dirty="0"/>
          </a:p>
          <a:p>
            <a:endParaRPr lang="he-IL" dirty="0"/>
          </a:p>
          <a:p>
            <a:r>
              <a:rPr lang="he-IL" dirty="0"/>
              <a:t> בגוף שלישי – רבים – נסתרים / נסתרות</a:t>
            </a:r>
            <a:r>
              <a:rPr lang="en-US" dirty="0"/>
              <a:t/>
            </a:r>
            <a:br>
              <a:rPr lang="en-US" dirty="0"/>
            </a:br>
            <a:r>
              <a:rPr lang="he-IL" dirty="0"/>
              <a:t> הם / הן – </a:t>
            </a:r>
            <a:r>
              <a:rPr lang="he-IL" dirty="0" err="1"/>
              <a:t>זיי</a:t>
            </a:r>
            <a:r>
              <a:rPr lang="en-US" dirty="0"/>
              <a:t/>
            </a:r>
            <a:br>
              <a:rPr lang="en-US" dirty="0"/>
            </a:br>
            <a:r>
              <a:rPr lang="he-IL" dirty="0"/>
              <a:t> סיומת הפועל תהא צורת המקור.</a:t>
            </a:r>
            <a:endParaRPr lang="en-US" dirty="0"/>
          </a:p>
          <a:p>
            <a:r>
              <a:rPr lang="he-IL" dirty="0" err="1">
                <a:solidFill>
                  <a:srgbClr val="03BD07"/>
                </a:solidFill>
              </a:rPr>
              <a:t>טאַנצן</a:t>
            </a:r>
            <a:r>
              <a:rPr lang="he-IL" dirty="0"/>
              <a:t> (רוקְדִים) : </a:t>
            </a:r>
            <a:r>
              <a:rPr lang="he-IL" dirty="0">
                <a:solidFill>
                  <a:srgbClr val="03BD07"/>
                </a:solidFill>
              </a:rPr>
              <a:t>לאַכן </a:t>
            </a:r>
            <a:r>
              <a:rPr lang="he-IL" dirty="0"/>
              <a:t>(צוֹחקִים ) : </a:t>
            </a:r>
            <a:r>
              <a:rPr lang="he-IL" dirty="0" err="1">
                <a:solidFill>
                  <a:srgbClr val="03BD07"/>
                </a:solidFill>
              </a:rPr>
              <a:t>זינגען</a:t>
            </a:r>
            <a:r>
              <a:rPr lang="he-IL" dirty="0"/>
              <a:t> ( שָרִים ) :</a:t>
            </a:r>
            <a:endParaRPr lang="en-US" dirty="0"/>
          </a:p>
          <a:p>
            <a:r>
              <a:rPr lang="he-IL" dirty="0"/>
              <a:t>אַז </a:t>
            </a:r>
            <a:r>
              <a:rPr lang="he-IL" dirty="0" err="1"/>
              <a:t>דער</a:t>
            </a:r>
            <a:r>
              <a:rPr lang="he-IL" dirty="0"/>
              <a:t> רבי </a:t>
            </a:r>
            <a:r>
              <a:rPr lang="he-IL" dirty="0" err="1"/>
              <a:t>טאַנצט</a:t>
            </a:r>
            <a:r>
              <a:rPr lang="he-IL" dirty="0"/>
              <a:t> [ גוף שלישי יחיד]</a:t>
            </a:r>
            <a:endParaRPr lang="en-US" dirty="0"/>
          </a:p>
          <a:p>
            <a:r>
              <a:rPr lang="he-IL" dirty="0"/>
              <a:t>און אַז </a:t>
            </a:r>
            <a:r>
              <a:rPr lang="he-IL" dirty="0" err="1"/>
              <a:t>דער</a:t>
            </a:r>
            <a:r>
              <a:rPr lang="he-IL" dirty="0"/>
              <a:t> רבּי </a:t>
            </a:r>
            <a:r>
              <a:rPr lang="he-IL" dirty="0" err="1"/>
              <a:t>טאַנצט</a:t>
            </a:r>
            <a:r>
              <a:rPr lang="he-IL" dirty="0"/>
              <a:t> [ גוף שלישי יחיד]</a:t>
            </a:r>
            <a:endParaRPr lang="en-US" dirty="0"/>
          </a:p>
          <a:p>
            <a:r>
              <a:rPr lang="he-IL" dirty="0" err="1">
                <a:solidFill>
                  <a:srgbClr val="03BD07"/>
                </a:solidFill>
              </a:rPr>
              <a:t>טאַנצן</a:t>
            </a:r>
            <a:r>
              <a:rPr lang="he-IL" dirty="0"/>
              <a:t> </a:t>
            </a:r>
            <a:r>
              <a:rPr lang="he-IL" dirty="0" err="1"/>
              <a:t>אַלע</a:t>
            </a:r>
            <a:r>
              <a:rPr lang="he-IL" dirty="0"/>
              <a:t> חסידים [ גוף שלישי רבים ]</a:t>
            </a:r>
            <a:endParaRPr lang="en-US" dirty="0"/>
          </a:p>
          <a:p>
            <a:r>
              <a:rPr lang="he-IL" dirty="0" err="1">
                <a:solidFill>
                  <a:srgbClr val="03BD07"/>
                </a:solidFill>
              </a:rPr>
              <a:t>טאַנצן</a:t>
            </a:r>
            <a:r>
              <a:rPr lang="he-IL" dirty="0">
                <a:solidFill>
                  <a:srgbClr val="03BD07"/>
                </a:solidFill>
              </a:rPr>
              <a:t> </a:t>
            </a:r>
            <a:r>
              <a:rPr lang="he-IL" dirty="0" err="1"/>
              <a:t>אַלע</a:t>
            </a:r>
            <a:r>
              <a:rPr lang="he-IL" dirty="0"/>
              <a:t> חסידים. [ גוף שלישי רבים ]</a:t>
            </a:r>
            <a:endParaRPr lang="en-US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7198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5231904" y="2276873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b="1" dirty="0"/>
              <a:t>פעולת הציווי יכולה להתבצע רק לכינוי גוף נוכח (אתה, את</a:t>
            </a:r>
            <a:r>
              <a:rPr lang="en-US" b="1" dirty="0"/>
              <a:t> </a:t>
            </a:r>
            <a:r>
              <a:rPr lang="he-IL" b="1" dirty="0"/>
              <a:t>)</a:t>
            </a:r>
            <a:endParaRPr lang="en-US" dirty="0"/>
          </a:p>
          <a:p>
            <a:pPr lvl="0"/>
            <a:r>
              <a:rPr lang="he-IL" b="1" dirty="0"/>
              <a:t>לכן הפועל בצורת ציווי יחיד</a:t>
            </a:r>
            <a:br>
              <a:rPr lang="he-IL" b="1" dirty="0"/>
            </a:br>
            <a:r>
              <a:rPr lang="he-IL" b="1" dirty="0"/>
              <a:t>תהא </a:t>
            </a:r>
            <a:r>
              <a:rPr lang="he-IL" dirty="0"/>
              <a:t>סיומת הפועל בלי </a:t>
            </a:r>
            <a:r>
              <a:rPr lang="he-IL" b="1" dirty="0"/>
              <a:t>הנון או –</a:t>
            </a:r>
            <a:r>
              <a:rPr lang="he-IL" b="1" dirty="0" err="1"/>
              <a:t>ען</a:t>
            </a:r>
            <a:r>
              <a:rPr lang="he-IL" b="1" dirty="0"/>
              <a:t> .</a:t>
            </a:r>
            <a:r>
              <a:rPr lang="en-US" b="1" dirty="0"/>
              <a:t/>
            </a:r>
            <a:br>
              <a:rPr lang="en-US" b="1" dirty="0"/>
            </a:br>
            <a:r>
              <a:rPr lang="he-IL" b="1" dirty="0" err="1"/>
              <a:t>לערנען</a:t>
            </a:r>
            <a:r>
              <a:rPr lang="he-IL" b="1" dirty="0"/>
              <a:t> &gt; לערן ( לְמַד)</a:t>
            </a:r>
            <a:r>
              <a:rPr lang="en-US" b="1" dirty="0"/>
              <a:t/>
            </a:r>
            <a:br>
              <a:rPr lang="en-US" b="1" dirty="0"/>
            </a:br>
            <a:r>
              <a:rPr lang="he-IL" b="1" dirty="0" err="1"/>
              <a:t>דרייען</a:t>
            </a:r>
            <a:r>
              <a:rPr lang="he-IL" b="1" dirty="0"/>
              <a:t> &gt; </a:t>
            </a:r>
            <a:r>
              <a:rPr lang="he-IL" b="1" dirty="0" err="1"/>
              <a:t>דריי</a:t>
            </a:r>
            <a:r>
              <a:rPr lang="he-IL" b="1" dirty="0"/>
              <a:t> ( סֹב)</a:t>
            </a:r>
            <a:endParaRPr lang="en-US" dirty="0"/>
          </a:p>
          <a:p>
            <a:r>
              <a:rPr lang="he-IL" dirty="0" err="1">
                <a:solidFill>
                  <a:srgbClr val="03BD07"/>
                </a:solidFill>
              </a:rPr>
              <a:t>דריי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און </a:t>
            </a:r>
            <a:r>
              <a:rPr lang="he-IL" dirty="0" err="1">
                <a:solidFill>
                  <a:srgbClr val="03BD07"/>
                </a:solidFill>
              </a:rPr>
              <a:t>דריי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/>
              <a:t>און </a:t>
            </a:r>
            <a:r>
              <a:rPr lang="he-IL" dirty="0" err="1"/>
              <a:t>דריי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שוין</a:t>
            </a:r>
            <a:r>
              <a:rPr lang="he-IL" dirty="0"/>
              <a:t>, </a:t>
            </a:r>
            <a:r>
              <a:rPr lang="he-IL" dirty="0" err="1"/>
              <a:t>דריידעלע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/>
              <a:t>פ</a:t>
            </a:r>
            <a:r>
              <a:rPr lang="he-IL" dirty="0">
                <a:solidFill>
                  <a:srgbClr val="03BD07"/>
                </a:solidFill>
              </a:rPr>
              <a:t>ֿריי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, דו </a:t>
            </a:r>
            <a:r>
              <a:rPr lang="he-IL" dirty="0" err="1"/>
              <a:t>יינגעלע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1811012" y="332656"/>
            <a:ext cx="85699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ציווי –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בּאַפֿעל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פֿאָרעם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/>
            </a:r>
            <a:b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endParaRPr lang="he-IL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01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95801" y="1490008"/>
            <a:ext cx="5657339" cy="480131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lvl="0"/>
            <a:r>
              <a:rPr lang="he-IL" dirty="0" err="1">
                <a:solidFill>
                  <a:srgbClr val="00B0F0"/>
                </a:solidFill>
              </a:rPr>
              <a:t>דריי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און</a:t>
            </a:r>
            <a:r>
              <a:rPr lang="he-IL" dirty="0">
                <a:solidFill>
                  <a:srgbClr val="00B0F0"/>
                </a:solidFill>
              </a:rPr>
              <a:t> </a:t>
            </a:r>
            <a:r>
              <a:rPr lang="he-IL" dirty="0" err="1">
                <a:solidFill>
                  <a:srgbClr val="00B0F0"/>
                </a:solidFill>
              </a:rPr>
              <a:t>דריי</a:t>
            </a:r>
            <a:r>
              <a:rPr lang="he-IL" dirty="0">
                <a:solidFill>
                  <a:srgbClr val="00B0F0"/>
                </a:solidFill>
              </a:rPr>
              <a:t> </a:t>
            </a:r>
            <a:r>
              <a:rPr lang="he-IL" dirty="0" err="1"/>
              <a:t>זיך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/>
              <a:t>און</a:t>
            </a:r>
            <a:r>
              <a:rPr lang="he-IL" dirty="0">
                <a:solidFill>
                  <a:srgbClr val="00B0F0"/>
                </a:solidFill>
              </a:rPr>
              <a:t> </a:t>
            </a:r>
            <a:r>
              <a:rPr lang="he-IL" dirty="0" err="1">
                <a:solidFill>
                  <a:srgbClr val="00B0F0"/>
                </a:solidFill>
              </a:rPr>
              <a:t>דריי</a:t>
            </a:r>
            <a:r>
              <a:rPr lang="he-IL" dirty="0">
                <a:solidFill>
                  <a:srgbClr val="00B0F0"/>
                </a:solidFill>
              </a:rPr>
              <a:t>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שוין</a:t>
            </a:r>
            <a:r>
              <a:rPr lang="he-IL" dirty="0"/>
              <a:t>, </a:t>
            </a:r>
            <a:r>
              <a:rPr lang="he-IL" dirty="0" err="1"/>
              <a:t>דריידעלע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>
                <a:solidFill>
                  <a:srgbClr val="00B0F0"/>
                </a:solidFill>
              </a:rPr>
              <a:t>פֿריי </a:t>
            </a:r>
            <a:r>
              <a:rPr lang="he-IL" dirty="0" err="1"/>
              <a:t>זיך</a:t>
            </a:r>
            <a:r>
              <a:rPr lang="he-IL" dirty="0"/>
              <a:t>, דו </a:t>
            </a:r>
            <a:r>
              <a:rPr lang="he-IL" dirty="0" err="1"/>
              <a:t>יינגעלע</a:t>
            </a:r>
            <a:r>
              <a:rPr lang="he-IL" dirty="0"/>
              <a:t>,</a:t>
            </a:r>
          </a:p>
          <a:p>
            <a:pPr lvl="0"/>
            <a:r>
              <a:rPr lang="he-IL" dirty="0">
                <a:solidFill>
                  <a:srgbClr val="00B0F0"/>
                </a:solidFill>
              </a:rPr>
              <a:t>פֿריי </a:t>
            </a:r>
            <a:r>
              <a:rPr lang="he-IL" dirty="0" err="1"/>
              <a:t>זיך</a:t>
            </a:r>
            <a:r>
              <a:rPr lang="he-IL" dirty="0"/>
              <a:t>, דו </a:t>
            </a:r>
            <a:r>
              <a:rPr lang="he-IL" dirty="0" err="1"/>
              <a:t>מיידעלע</a:t>
            </a:r>
            <a:r>
              <a:rPr lang="he-IL" dirty="0"/>
              <a:t>. </a:t>
            </a:r>
            <a:br>
              <a:rPr lang="he-IL" dirty="0"/>
            </a:br>
            <a:r>
              <a:rPr lang="he-IL" dirty="0" err="1">
                <a:solidFill>
                  <a:srgbClr val="00B0F0"/>
                </a:solidFill>
              </a:rPr>
              <a:t>טאַנץ</a:t>
            </a:r>
            <a:r>
              <a:rPr lang="he-IL" dirty="0"/>
              <a:t> אין אַ </a:t>
            </a:r>
            <a:r>
              <a:rPr lang="he-IL" dirty="0" err="1"/>
              <a:t>רינגעלע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>
                <a:solidFill>
                  <a:srgbClr val="00B0F0"/>
                </a:solidFill>
              </a:rPr>
              <a:t>טאַנץ</a:t>
            </a:r>
            <a:r>
              <a:rPr lang="he-IL" dirty="0">
                <a:solidFill>
                  <a:srgbClr val="00B0F0"/>
                </a:solidFill>
              </a:rPr>
              <a:t> </a:t>
            </a:r>
            <a:r>
              <a:rPr lang="he-IL" dirty="0"/>
              <a:t>אין אַ </a:t>
            </a:r>
            <a:r>
              <a:rPr lang="he-IL" dirty="0" err="1"/>
              <a:t>רעדעלע</a:t>
            </a:r>
            <a:r>
              <a:rPr lang="he-IL" dirty="0"/>
              <a:t> – </a:t>
            </a:r>
            <a:br>
              <a:rPr lang="he-IL" dirty="0"/>
            </a:br>
            <a:r>
              <a:rPr lang="he-IL" dirty="0" err="1"/>
              <a:t>עס</a:t>
            </a:r>
            <a:r>
              <a:rPr lang="he-IL" dirty="0"/>
              <a:t> </a:t>
            </a:r>
            <a:r>
              <a:rPr lang="he-IL" dirty="0" err="1">
                <a:solidFill>
                  <a:srgbClr val="03BD07"/>
                </a:solidFill>
              </a:rPr>
              <a:t>איז</a:t>
            </a:r>
            <a:r>
              <a:rPr lang="he-IL" dirty="0">
                <a:solidFill>
                  <a:srgbClr val="002060"/>
                </a:solidFill>
              </a:rPr>
              <a:t> </a:t>
            </a:r>
            <a:r>
              <a:rPr lang="he-IL" dirty="0" err="1"/>
              <a:t>שוין</a:t>
            </a:r>
            <a:r>
              <a:rPr lang="he-IL" dirty="0"/>
              <a:t> חנוכּה דאָ! </a:t>
            </a:r>
            <a:br>
              <a:rPr lang="he-IL" dirty="0"/>
            </a:b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 </a:t>
            </a: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 </a:t>
            </a:r>
            <a:br>
              <a:rPr lang="he-IL" dirty="0"/>
            </a:br>
            <a:r>
              <a:rPr lang="he-IL" dirty="0" err="1">
                <a:solidFill>
                  <a:srgbClr val="00B0F0"/>
                </a:solidFill>
              </a:rPr>
              <a:t>טאַנץ</a:t>
            </a:r>
            <a:r>
              <a:rPr lang="he-IL" dirty="0"/>
              <a:t> אין אַ </a:t>
            </a:r>
            <a:r>
              <a:rPr lang="he-IL" dirty="0" err="1"/>
              <a:t>רעדעלע</a:t>
            </a:r>
            <a:r>
              <a:rPr lang="he-IL" dirty="0"/>
              <a:t>. </a:t>
            </a:r>
            <a:br>
              <a:rPr lang="he-IL" dirty="0"/>
            </a:b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 </a:t>
            </a: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 </a:t>
            </a:r>
            <a:br>
              <a:rPr lang="he-IL" dirty="0"/>
            </a:br>
            <a:r>
              <a:rPr lang="he-IL" dirty="0" err="1"/>
              <a:t>יינגעלע</a:t>
            </a:r>
            <a:r>
              <a:rPr lang="he-IL" dirty="0"/>
              <a:t>, </a:t>
            </a:r>
            <a:r>
              <a:rPr lang="he-IL" dirty="0" err="1"/>
              <a:t>מיידעלע</a:t>
            </a:r>
            <a:r>
              <a:rPr lang="he-IL" dirty="0"/>
              <a:t>. </a:t>
            </a:r>
            <a:br>
              <a:rPr lang="he-IL" dirty="0"/>
            </a:b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 </a:t>
            </a:r>
            <a:r>
              <a:rPr lang="he-IL" dirty="0" err="1"/>
              <a:t>איינס</a:t>
            </a:r>
            <a:r>
              <a:rPr lang="he-IL" dirty="0"/>
              <a:t>-צוויי-</a:t>
            </a:r>
            <a:r>
              <a:rPr lang="he-IL" dirty="0" err="1"/>
              <a:t>דריי</a:t>
            </a:r>
            <a:r>
              <a:rPr lang="he-IL" dirty="0"/>
              <a:t>ַ, </a:t>
            </a:r>
            <a:br>
              <a:rPr lang="he-IL" dirty="0"/>
            </a:br>
            <a:r>
              <a:rPr lang="he-IL" dirty="0" err="1">
                <a:solidFill>
                  <a:srgbClr val="00B0F0"/>
                </a:solidFill>
              </a:rPr>
              <a:t>דריי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שוין</a:t>
            </a:r>
            <a:r>
              <a:rPr lang="he-IL" dirty="0"/>
              <a:t>, </a:t>
            </a:r>
            <a:r>
              <a:rPr lang="he-IL" dirty="0" err="1"/>
              <a:t>דריידעלע</a:t>
            </a:r>
            <a:r>
              <a:rPr lang="he-IL" dirty="0"/>
              <a:t>. </a:t>
            </a:r>
            <a:br>
              <a:rPr lang="he-IL" dirty="0"/>
            </a:br>
            <a:r>
              <a:rPr lang="he-IL" dirty="0" err="1"/>
              <a:t>עס</a:t>
            </a:r>
            <a:r>
              <a:rPr lang="he-IL" dirty="0">
                <a:solidFill>
                  <a:srgbClr val="03BD07"/>
                </a:solidFill>
              </a:rPr>
              <a:t> </a:t>
            </a:r>
            <a:r>
              <a:rPr lang="he-IL" dirty="0" err="1">
                <a:solidFill>
                  <a:srgbClr val="03BD07"/>
                </a:solidFill>
              </a:rPr>
              <a:t>איז</a:t>
            </a:r>
            <a:r>
              <a:rPr lang="he-IL" dirty="0">
                <a:solidFill>
                  <a:srgbClr val="03BD07"/>
                </a:solidFill>
              </a:rPr>
              <a:t> </a:t>
            </a:r>
            <a:r>
              <a:rPr lang="he-IL" dirty="0" err="1"/>
              <a:t>שוין</a:t>
            </a:r>
            <a:r>
              <a:rPr lang="he-IL" dirty="0"/>
              <a:t> חנוכּה דאָ!</a:t>
            </a:r>
            <a:endParaRPr lang="en-US" dirty="0"/>
          </a:p>
          <a:p>
            <a:r>
              <a:rPr lang="en-US" b="1" dirty="0"/>
              <a:t> </a:t>
            </a:r>
            <a:endParaRPr lang="en-US" dirty="0"/>
          </a:p>
          <a:p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4655840" y="116632"/>
            <a:ext cx="2640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דריי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זיך</a:t>
            </a:r>
            <a:endParaRPr lang="he-IL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37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017902" y="1411771"/>
            <a:ext cx="41379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/>
            <a:r>
              <a:rPr lang="he-IL" sz="4050" b="1" dirty="0" err="1">
                <a:ln/>
                <a:solidFill>
                  <a:schemeClr val="accent3"/>
                </a:solidFill>
              </a:rPr>
              <a:t>פּאַרטיזאַנער-הימען</a:t>
            </a:r>
            <a:endParaRPr lang="he-IL" sz="4050" b="1" dirty="0">
              <a:ln/>
              <a:solidFill>
                <a:schemeClr val="accent3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0" y="924826"/>
            <a:ext cx="167354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defTabSz="685800" rtl="0"/>
            <a:r>
              <a:rPr lang="he-IL" altLang="he-IL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e-IL" altLang="he-IL" sz="1350" dirty="0"/>
          </a:p>
        </p:txBody>
      </p:sp>
      <p:sp>
        <p:nvSpPr>
          <p:cNvPr id="10" name="מלבן 9"/>
          <p:cNvSpPr/>
          <p:nvPr/>
        </p:nvSpPr>
        <p:spPr>
          <a:xfrm>
            <a:off x="6516613" y="2467829"/>
            <a:ext cx="38208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03BD07"/>
                </a:solidFill>
                <a:latin typeface="Times New Roman" panose="02020603050405020304" pitchFamily="18" charset="0"/>
              </a:rPr>
              <a:t>זאָג</a:t>
            </a: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 ניט קיין מאָל, אַז דו </a:t>
            </a:r>
            <a:r>
              <a:rPr lang="he-IL" altLang="he-IL" sz="1350" dirty="0">
                <a:solidFill>
                  <a:srgbClr val="0066FF"/>
                </a:solidFill>
                <a:latin typeface="Times New Roman" panose="02020603050405020304" pitchFamily="18" charset="0"/>
              </a:rPr>
              <a:t>גייסט </a:t>
            </a: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דעם לעצטן וועג,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כאָטש הימלען בלייַענע פֿאַרשטעלן בלוי טעג,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קומען וועט נאָך אונדזער אויסגעבענקטע שעה :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ס'וועט אַ פּויק טאָן אונדזער טראָט –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מיר זייַנען דאָ !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פֿון גרינעם פּאַלמענלאַנד ביז לאַנד פֿון ווייַסן שניי –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מיר קומען אָן מיט אונדזער פּייַן,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מיט אונדזער וויי :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און ווו געפֿאַלן ס'איז אַ שפּריץ פֿון אונדזער בלוט,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שפּראָצן וועט דאָרט אונדזער גבורה, אונדזער מוט.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 ס'וועט די מאָרגנזון באַגילדן אונדז דעם הייַנט,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און דער נעכטן וועט פֿאַרשווינדן מיטן פֿייַנט.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he-IL" altLang="he-IL" sz="1350" dirty="0"/>
          </a:p>
        </p:txBody>
      </p:sp>
      <p:sp>
        <p:nvSpPr>
          <p:cNvPr id="11" name="TextBox 10"/>
          <p:cNvSpPr txBox="1"/>
          <p:nvPr/>
        </p:nvSpPr>
        <p:spPr>
          <a:xfrm>
            <a:off x="2522057" y="2621908"/>
            <a:ext cx="3557449" cy="320857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נאָר אויב פֿאַרזאַמען וועט די זון אין דעם קאַיאָר,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ווי אַ פּאַראָל זאָל גיין דאָס ליד פֿון דור צו דור.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געשריבן איז דאָס ליד מיט בלוט און ניט מיט בלייַ,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ס'איז ניט קיין לידל פֿון אַ פֿויגל אויך דער פֿריי: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דאָס האָט אַ פֿאָלק צווישן פֿאַלנדיקע ווענט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דאָס ליד געזונגען מיט נאַגאַנעס אין די הענט.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טאָ זאָג ניט קיין מאָל, אַז דו גייסט דעם לעצטן וועג,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ווען הימלען בלייַענע פֿאַרשטעלן בלוי טעג,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ווייַל קומען וועט נאָך אונדזער אויסגעבענקטע שעה :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ס'וועט אַ פּויק טאָן אונדזער טראָט –</a:t>
            </a:r>
            <a:endParaRPr lang="he-IL" altLang="he-IL" sz="1350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000000"/>
                </a:solidFill>
                <a:latin typeface="Times New Roman" panose="02020603050405020304" pitchFamily="18" charset="0"/>
              </a:rPr>
              <a:t>מיר זייַנען דאָ !</a:t>
            </a:r>
            <a:endParaRPr lang="he-IL" altLang="he-IL" sz="1350" dirty="0"/>
          </a:p>
          <a:p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75993" y="2190829"/>
            <a:ext cx="301717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sz="1350" dirty="0">
                <a:solidFill>
                  <a:schemeClr val="tx1">
                    <a:lumMod val="95000"/>
                  </a:schemeClr>
                </a:solidFill>
              </a:rPr>
              <a:t>שיר הפרטיזנים \ </a:t>
            </a:r>
            <a:r>
              <a:rPr lang="he-IL" sz="1350" dirty="0"/>
              <a:t>הירש גליק (1922-1944)</a:t>
            </a:r>
          </a:p>
        </p:txBody>
      </p:sp>
      <p:pic>
        <p:nvPicPr>
          <p:cNvPr id="2" name="זאג נישט קיינמאל - שיר הפרטיזנים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11394" y="1905887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3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8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05596" y="2086982"/>
            <a:ext cx="5875390" cy="230832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/>
              <a:t> </a:t>
            </a:r>
            <a:endParaRPr lang="he-IL" b="1" dirty="0"/>
          </a:p>
          <a:p>
            <a:r>
              <a:rPr lang="he-IL" b="1" dirty="0"/>
              <a:t>פעולת הציווי יכולה להתבצע רק לכינוי גוף נוכחים (אתם, אתן</a:t>
            </a:r>
            <a:r>
              <a:rPr lang="en-US" b="1" dirty="0"/>
              <a:t> </a:t>
            </a:r>
            <a:r>
              <a:rPr lang="he-IL" b="1" dirty="0"/>
              <a:t>)</a:t>
            </a:r>
            <a:endParaRPr lang="en-US" dirty="0"/>
          </a:p>
          <a:p>
            <a:endParaRPr lang="he-IL" b="1" dirty="0"/>
          </a:p>
          <a:p>
            <a:r>
              <a:rPr lang="he-IL" b="1" dirty="0"/>
              <a:t>לכן הפועל בצורת ציווי רבים –</a:t>
            </a:r>
          </a:p>
          <a:p>
            <a:r>
              <a:rPr lang="he-IL" b="1" dirty="0"/>
              <a:t>תהא עם סיומת של הפועל ב-ט'</a:t>
            </a:r>
          </a:p>
          <a:p>
            <a:endParaRPr lang="he-IL" b="1" dirty="0"/>
          </a:p>
          <a:p>
            <a:r>
              <a:rPr lang="he-IL" b="1" dirty="0"/>
              <a:t>רבים - </a:t>
            </a:r>
            <a:r>
              <a:rPr lang="he-IL" dirty="0"/>
              <a:t>סיומת הפועל היא שבמקום : נון או –</a:t>
            </a:r>
            <a:r>
              <a:rPr lang="he-IL" dirty="0" err="1"/>
              <a:t>ען</a:t>
            </a:r>
            <a:r>
              <a:rPr lang="he-IL" dirty="0"/>
              <a:t> תהא – ט'</a:t>
            </a:r>
            <a:endParaRPr lang="en-US" dirty="0"/>
          </a:p>
          <a:p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1811012" y="332656"/>
            <a:ext cx="85699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ציווי –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בּאַפֿעל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פֿאָרעם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/>
            </a:r>
            <a:b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רבים</a:t>
            </a:r>
          </a:p>
        </p:txBody>
      </p:sp>
    </p:spTree>
    <p:extLst>
      <p:ext uri="{BB962C8B-B14F-4D97-AF65-F5344CB8AC3E}">
        <p14:creationId xmlns:p14="http://schemas.microsoft.com/office/powerpoint/2010/main" val="178661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3287689" y="116632"/>
            <a:ext cx="5500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ציווי - רבים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2810" y="980728"/>
            <a:ext cx="9329747" cy="58400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err="1">
                <a:solidFill>
                  <a:srgbClr val="00B0F0"/>
                </a:solidFill>
              </a:rPr>
              <a:t>הוליעט</a:t>
            </a:r>
            <a:r>
              <a:rPr lang="he-IL" sz="1100" dirty="0">
                <a:solidFill>
                  <a:srgbClr val="00B0F0"/>
                </a:solidFill>
              </a:rPr>
              <a:t>, </a:t>
            </a:r>
            <a:r>
              <a:rPr lang="he-IL" sz="1100" dirty="0" err="1">
                <a:solidFill>
                  <a:srgbClr val="00B0F0"/>
                </a:solidFill>
              </a:rPr>
              <a:t>הוליעט</a:t>
            </a:r>
            <a:r>
              <a:rPr lang="he-IL" sz="1100" dirty="0">
                <a:solidFill>
                  <a:srgbClr val="00B0F0"/>
                </a:solidFill>
              </a:rPr>
              <a:t>, </a:t>
            </a:r>
            <a:r>
              <a:rPr lang="he-IL" sz="1100" dirty="0" err="1"/>
              <a:t>קינדערלעך</a:t>
            </a:r>
            <a:endParaRPr lang="he-IL" sz="1100" dirty="0"/>
          </a:p>
          <a:p>
            <a:r>
              <a:rPr lang="he-IL" sz="1100" dirty="0" err="1"/>
              <a:t>געבירטיג</a:t>
            </a:r>
            <a:r>
              <a:rPr lang="he-IL" sz="1100" dirty="0"/>
              <a:t> מרדכי [1877-1942]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>
                <a:solidFill>
                  <a:srgbClr val="00B0F0"/>
                </a:solidFill>
              </a:rPr>
              <a:t>שפּילט</a:t>
            </a:r>
            <a:r>
              <a:rPr lang="he-IL" sz="1100" dirty="0"/>
              <a:t> אייַך, </a:t>
            </a:r>
            <a:r>
              <a:rPr lang="he-IL" sz="1100" dirty="0" err="1"/>
              <a:t>ליבע</a:t>
            </a:r>
            <a:r>
              <a:rPr lang="he-IL" sz="1100" dirty="0"/>
              <a:t> </a:t>
            </a:r>
            <a:r>
              <a:rPr lang="he-IL" sz="1100" dirty="0" err="1"/>
              <a:t>קינדערלעך</a:t>
            </a:r>
            <a:r>
              <a:rPr lang="he-IL" sz="1100" dirty="0"/>
              <a:t> –</a:t>
            </a:r>
          </a:p>
          <a:p>
            <a:r>
              <a:rPr lang="he-IL" sz="1100" dirty="0" err="1"/>
              <a:t>דער</a:t>
            </a:r>
            <a:r>
              <a:rPr lang="he-IL" sz="1100" dirty="0"/>
              <a:t> </a:t>
            </a:r>
            <a:r>
              <a:rPr lang="he-IL" sz="1100" dirty="0" err="1"/>
              <a:t>פֿרילינג</a:t>
            </a:r>
            <a:r>
              <a:rPr lang="he-IL" sz="1100" dirty="0"/>
              <a:t> </a:t>
            </a:r>
            <a:r>
              <a:rPr lang="he-IL" sz="1100" dirty="0" err="1"/>
              <a:t>שוין</a:t>
            </a:r>
            <a:r>
              <a:rPr lang="he-IL" sz="1100" dirty="0"/>
              <a:t> </a:t>
            </a:r>
            <a:r>
              <a:rPr lang="he-IL" sz="1100" dirty="0" err="1"/>
              <a:t>באַגינט</a:t>
            </a:r>
            <a:r>
              <a:rPr lang="he-IL" sz="1100" dirty="0"/>
              <a:t>!</a:t>
            </a:r>
          </a:p>
          <a:p>
            <a:r>
              <a:rPr lang="he-IL" sz="1100" dirty="0"/>
              <a:t>אוי ווי </a:t>
            </a:r>
            <a:r>
              <a:rPr lang="he-IL" sz="1100" dirty="0">
                <a:solidFill>
                  <a:srgbClr val="03BD07"/>
                </a:solidFill>
              </a:rPr>
              <a:t>בין</a:t>
            </a:r>
            <a:r>
              <a:rPr lang="he-IL" sz="1100" dirty="0"/>
              <a:t> איך, </a:t>
            </a:r>
            <a:r>
              <a:rPr lang="he-IL" sz="1100" dirty="0" err="1"/>
              <a:t>קינדערלעך</a:t>
            </a:r>
            <a:r>
              <a:rPr lang="he-IL" sz="1100" dirty="0"/>
              <a:t>,</a:t>
            </a:r>
          </a:p>
          <a:p>
            <a:r>
              <a:rPr lang="he-IL" sz="1100" dirty="0">
                <a:solidFill>
                  <a:srgbClr val="03BD07"/>
                </a:solidFill>
              </a:rPr>
              <a:t>מקנא </a:t>
            </a:r>
            <a:r>
              <a:rPr lang="he-IL" sz="1100" dirty="0"/>
              <a:t>אייַך </a:t>
            </a:r>
            <a:r>
              <a:rPr lang="he-IL" sz="1100" dirty="0" err="1"/>
              <a:t>אַצינד</a:t>
            </a:r>
            <a:r>
              <a:rPr lang="he-IL" sz="1100" dirty="0"/>
              <a:t>.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 err="1">
                <a:solidFill>
                  <a:srgbClr val="00B0F0"/>
                </a:solidFill>
              </a:rPr>
              <a:t>הוליעט</a:t>
            </a:r>
            <a:r>
              <a:rPr lang="he-IL" sz="1100" dirty="0">
                <a:solidFill>
                  <a:srgbClr val="00B0F0"/>
                </a:solidFill>
              </a:rPr>
              <a:t>, </a:t>
            </a:r>
            <a:r>
              <a:rPr lang="he-IL" sz="1100" dirty="0" err="1">
                <a:solidFill>
                  <a:srgbClr val="00B0F0"/>
                </a:solidFill>
              </a:rPr>
              <a:t>הוליעט</a:t>
            </a:r>
            <a:r>
              <a:rPr lang="he-IL" sz="1100" dirty="0">
                <a:solidFill>
                  <a:srgbClr val="00B0F0"/>
                </a:solidFill>
              </a:rPr>
              <a:t>, </a:t>
            </a:r>
            <a:r>
              <a:rPr lang="he-IL" sz="1100" dirty="0" err="1"/>
              <a:t>קינדערלעך</a:t>
            </a:r>
            <a:r>
              <a:rPr lang="he-IL" sz="1100" dirty="0"/>
              <a:t>,</a:t>
            </a:r>
          </a:p>
          <a:p>
            <a:r>
              <a:rPr lang="he-IL" sz="1100" dirty="0"/>
              <a:t>כּל-זמן איר </a:t>
            </a:r>
            <a:r>
              <a:rPr lang="he-IL" sz="1100" dirty="0" err="1"/>
              <a:t>זענט</a:t>
            </a:r>
            <a:r>
              <a:rPr lang="he-IL" sz="1100" dirty="0"/>
              <a:t> יונג,</a:t>
            </a:r>
          </a:p>
          <a:p>
            <a:r>
              <a:rPr lang="he-IL" sz="1100" dirty="0"/>
              <a:t>ווייַל פֿון </a:t>
            </a:r>
            <a:r>
              <a:rPr lang="he-IL" sz="1100" dirty="0" err="1"/>
              <a:t>פֿרילינג</a:t>
            </a:r>
            <a:r>
              <a:rPr lang="he-IL" sz="1100" dirty="0"/>
              <a:t> </a:t>
            </a:r>
            <a:r>
              <a:rPr lang="he-IL" sz="1100" dirty="0" err="1"/>
              <a:t>ביז</a:t>
            </a:r>
            <a:r>
              <a:rPr lang="he-IL" sz="1100" dirty="0"/>
              <a:t> צום </a:t>
            </a:r>
            <a:r>
              <a:rPr lang="he-IL" sz="1100" dirty="0" err="1"/>
              <a:t>ווינטער</a:t>
            </a:r>
            <a:endParaRPr lang="he-IL" sz="1100" dirty="0"/>
          </a:p>
          <a:p>
            <a:r>
              <a:rPr lang="he-IL" sz="1100" dirty="0" err="1">
                <a:solidFill>
                  <a:srgbClr val="03BD07"/>
                </a:solidFill>
              </a:rPr>
              <a:t>איז</a:t>
            </a:r>
            <a:r>
              <a:rPr lang="he-IL" sz="1100" dirty="0">
                <a:solidFill>
                  <a:srgbClr val="03BD07"/>
                </a:solidFill>
              </a:rPr>
              <a:t> </a:t>
            </a:r>
            <a:r>
              <a:rPr lang="he-IL" sz="1100" dirty="0"/>
              <a:t>אַ </a:t>
            </a:r>
            <a:r>
              <a:rPr lang="he-IL" sz="1100" dirty="0" err="1"/>
              <a:t>קאַצן-שפּרונג</a:t>
            </a:r>
            <a:r>
              <a:rPr lang="he-IL" sz="1100" dirty="0"/>
              <a:t>.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>
                <a:solidFill>
                  <a:srgbClr val="00B0F0"/>
                </a:solidFill>
              </a:rPr>
              <a:t>שפּילט </a:t>
            </a:r>
            <a:r>
              <a:rPr lang="he-IL" sz="1100" dirty="0"/>
              <a:t>אייך, </a:t>
            </a:r>
            <a:r>
              <a:rPr lang="he-IL" sz="1100" dirty="0" err="1"/>
              <a:t>ליבע</a:t>
            </a:r>
            <a:r>
              <a:rPr lang="he-IL" sz="1100" dirty="0"/>
              <a:t> </a:t>
            </a:r>
            <a:r>
              <a:rPr lang="he-IL" sz="1100" dirty="0" err="1"/>
              <a:t>קינדערלעך</a:t>
            </a:r>
            <a:r>
              <a:rPr lang="he-IL" sz="1100" dirty="0"/>
              <a:t>,</a:t>
            </a:r>
          </a:p>
          <a:p>
            <a:r>
              <a:rPr lang="he-IL" sz="1100" dirty="0" err="1"/>
              <a:t>פ</a:t>
            </a:r>
            <a:r>
              <a:rPr lang="he-IL" sz="1100" dirty="0" err="1">
                <a:solidFill>
                  <a:srgbClr val="00B0F0"/>
                </a:solidFill>
              </a:rPr>
              <a:t>ֿאַרזוימט</a:t>
            </a:r>
            <a:r>
              <a:rPr lang="he-IL" sz="1100" dirty="0"/>
              <a:t> קיין </a:t>
            </a:r>
            <a:r>
              <a:rPr lang="he-IL" sz="1100" dirty="0" err="1"/>
              <a:t>אויגנבליק</a:t>
            </a:r>
            <a:r>
              <a:rPr lang="he-IL" sz="1100" dirty="0"/>
              <a:t>.</a:t>
            </a:r>
          </a:p>
          <a:p>
            <a:r>
              <a:rPr lang="he-IL" sz="1100" dirty="0" err="1">
                <a:solidFill>
                  <a:srgbClr val="00B0F0"/>
                </a:solidFill>
              </a:rPr>
              <a:t>נעמט</a:t>
            </a:r>
            <a:r>
              <a:rPr lang="he-IL" sz="1100" dirty="0"/>
              <a:t> </a:t>
            </a:r>
            <a:r>
              <a:rPr lang="he-IL" sz="1100" dirty="0" err="1"/>
              <a:t>מיך</a:t>
            </a:r>
            <a:r>
              <a:rPr lang="he-IL" sz="1100" dirty="0"/>
              <a:t> </a:t>
            </a:r>
            <a:r>
              <a:rPr lang="he-IL" sz="1100" dirty="0" err="1"/>
              <a:t>אויך</a:t>
            </a:r>
            <a:r>
              <a:rPr lang="he-IL" sz="1100" dirty="0"/>
              <a:t> </a:t>
            </a:r>
            <a:r>
              <a:rPr lang="he-IL" sz="1100" dirty="0" err="1"/>
              <a:t>אריין</a:t>
            </a:r>
            <a:r>
              <a:rPr lang="he-IL" sz="1100" dirty="0"/>
              <a:t> אין שפּיל,</a:t>
            </a:r>
          </a:p>
          <a:p>
            <a:r>
              <a:rPr lang="he-IL" sz="1100" dirty="0" err="1">
                <a:solidFill>
                  <a:srgbClr val="00B0F0"/>
                </a:solidFill>
              </a:rPr>
              <a:t>פֿאַרגינט</a:t>
            </a:r>
            <a:r>
              <a:rPr lang="he-IL" sz="1100" dirty="0"/>
              <a:t> </a:t>
            </a:r>
            <a:r>
              <a:rPr lang="he-IL" sz="1100" dirty="0" err="1"/>
              <a:t>מיר</a:t>
            </a:r>
            <a:r>
              <a:rPr lang="he-IL" sz="1100" dirty="0"/>
              <a:t> </a:t>
            </a:r>
            <a:r>
              <a:rPr lang="he-IL" sz="1100" dirty="0" err="1"/>
              <a:t>אויך</a:t>
            </a:r>
            <a:r>
              <a:rPr lang="he-IL" sz="1100" dirty="0"/>
              <a:t> </a:t>
            </a:r>
            <a:r>
              <a:rPr lang="he-IL" sz="1100" dirty="0" err="1"/>
              <a:t>דאָס</a:t>
            </a:r>
            <a:r>
              <a:rPr lang="he-IL" sz="1100" dirty="0"/>
              <a:t> גליק.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 err="1">
                <a:solidFill>
                  <a:srgbClr val="00B0F0"/>
                </a:solidFill>
              </a:rPr>
              <a:t>קוקט</a:t>
            </a:r>
            <a:r>
              <a:rPr lang="he-IL" sz="1100" dirty="0">
                <a:solidFill>
                  <a:srgbClr val="00B0F0"/>
                </a:solidFill>
              </a:rPr>
              <a:t> </a:t>
            </a:r>
            <a:r>
              <a:rPr lang="he-IL" sz="1100" dirty="0" err="1"/>
              <a:t>נישט</a:t>
            </a:r>
            <a:r>
              <a:rPr lang="he-IL" sz="1100" dirty="0"/>
              <a:t> </a:t>
            </a:r>
            <a:r>
              <a:rPr lang="he-IL" sz="1100" dirty="0" err="1"/>
              <a:t>אויף</a:t>
            </a:r>
            <a:r>
              <a:rPr lang="he-IL" sz="1100" dirty="0"/>
              <a:t> מייַן </a:t>
            </a:r>
            <a:r>
              <a:rPr lang="he-IL" sz="1100" dirty="0" err="1"/>
              <a:t>גראָען</a:t>
            </a:r>
            <a:r>
              <a:rPr lang="he-IL" sz="1100" dirty="0"/>
              <a:t> </a:t>
            </a:r>
            <a:r>
              <a:rPr lang="he-IL" sz="1100" dirty="0" err="1"/>
              <a:t>קאָפ</a:t>
            </a:r>
            <a:r>
              <a:rPr lang="he-IL" sz="1100" dirty="0"/>
              <a:t>ּ,</a:t>
            </a:r>
          </a:p>
          <a:p>
            <a:r>
              <a:rPr lang="he-IL" sz="1100" dirty="0"/>
              <a:t>צי </a:t>
            </a:r>
            <a:r>
              <a:rPr lang="he-IL" sz="1100" dirty="0" err="1"/>
              <a:t>שטערט</a:t>
            </a:r>
            <a:r>
              <a:rPr lang="he-IL" sz="1100" dirty="0"/>
              <a:t> </a:t>
            </a:r>
            <a:r>
              <a:rPr lang="he-IL" sz="1100" dirty="0" err="1"/>
              <a:t>דאָס</a:t>
            </a:r>
            <a:r>
              <a:rPr lang="he-IL" sz="1100" dirty="0"/>
              <a:t> אייַך אין שפּיל?</a:t>
            </a:r>
          </a:p>
          <a:p>
            <a:r>
              <a:rPr lang="he-IL" sz="1100" dirty="0"/>
              <a:t>מייַן נשמה </a:t>
            </a:r>
            <a:r>
              <a:rPr lang="he-IL" sz="1100" dirty="0" err="1">
                <a:solidFill>
                  <a:srgbClr val="03BD07"/>
                </a:solidFill>
              </a:rPr>
              <a:t>איז</a:t>
            </a:r>
            <a:r>
              <a:rPr lang="he-IL" sz="1100" dirty="0"/>
              <a:t> </a:t>
            </a:r>
            <a:r>
              <a:rPr lang="he-IL" sz="1100" dirty="0" err="1"/>
              <a:t>נאָך</a:t>
            </a:r>
            <a:r>
              <a:rPr lang="he-IL" sz="1100" dirty="0"/>
              <a:t> יונג,</a:t>
            </a:r>
          </a:p>
          <a:p>
            <a:r>
              <a:rPr lang="he-IL" sz="1100" dirty="0"/>
              <a:t>ווי </a:t>
            </a:r>
            <a:r>
              <a:rPr lang="he-IL" sz="1100" dirty="0" err="1"/>
              <a:t>צוריק</a:t>
            </a:r>
            <a:r>
              <a:rPr lang="he-IL" sz="1100" dirty="0"/>
              <a:t> מיט </a:t>
            </a:r>
            <a:r>
              <a:rPr lang="he-IL" sz="1100" dirty="0" err="1"/>
              <a:t>יאָרן</a:t>
            </a:r>
            <a:r>
              <a:rPr lang="he-IL" sz="1100" dirty="0"/>
              <a:t> פֿיל.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/>
              <a:t>מייַן נשמה </a:t>
            </a:r>
            <a:r>
              <a:rPr lang="he-IL" sz="1100" dirty="0" err="1">
                <a:solidFill>
                  <a:srgbClr val="03BD07"/>
                </a:solidFill>
              </a:rPr>
              <a:t>איז</a:t>
            </a:r>
            <a:r>
              <a:rPr lang="he-IL" sz="1100" dirty="0"/>
              <a:t> </a:t>
            </a:r>
            <a:r>
              <a:rPr lang="he-IL" sz="1100" dirty="0" err="1"/>
              <a:t>נאָך</a:t>
            </a:r>
            <a:r>
              <a:rPr lang="he-IL" sz="1100" dirty="0"/>
              <a:t> יונג</a:t>
            </a:r>
          </a:p>
          <a:p>
            <a:r>
              <a:rPr lang="he-IL" sz="1100" dirty="0"/>
              <a:t>און </a:t>
            </a:r>
            <a:r>
              <a:rPr lang="he-IL" sz="1100" dirty="0" err="1">
                <a:solidFill>
                  <a:srgbClr val="03BD07"/>
                </a:solidFill>
              </a:rPr>
              <a:t>גייט</a:t>
            </a:r>
            <a:r>
              <a:rPr lang="he-IL" sz="1100" dirty="0"/>
              <a:t> פֿון </a:t>
            </a:r>
            <a:r>
              <a:rPr lang="he-IL" sz="1100" dirty="0" err="1"/>
              <a:t>בענקשאַפֿט</a:t>
            </a:r>
            <a:r>
              <a:rPr lang="he-IL" sz="1100" dirty="0"/>
              <a:t> </a:t>
            </a:r>
            <a:r>
              <a:rPr lang="he-IL" sz="1100" dirty="0" err="1">
                <a:solidFill>
                  <a:srgbClr val="03BD07"/>
                </a:solidFill>
              </a:rPr>
              <a:t>אויס</a:t>
            </a:r>
            <a:r>
              <a:rPr lang="he-IL" sz="1100" dirty="0"/>
              <a:t>.</a:t>
            </a:r>
          </a:p>
          <a:p>
            <a:r>
              <a:rPr lang="he-IL" sz="1100" dirty="0"/>
              <a:t>אַך, ווי </a:t>
            </a:r>
            <a:r>
              <a:rPr lang="he-IL" sz="1100" dirty="0" err="1"/>
              <a:t>גערן</a:t>
            </a:r>
            <a:r>
              <a:rPr lang="he-IL" sz="1100" dirty="0"/>
              <a:t> </a:t>
            </a:r>
            <a:r>
              <a:rPr lang="he-IL" sz="1100" dirty="0" err="1">
                <a:solidFill>
                  <a:srgbClr val="03BD07"/>
                </a:solidFill>
              </a:rPr>
              <a:t>ווילט</a:t>
            </a:r>
            <a:r>
              <a:rPr lang="he-IL" sz="1100" dirty="0"/>
              <a:t> </a:t>
            </a:r>
            <a:r>
              <a:rPr lang="he-IL" sz="1100" dirty="0" err="1"/>
              <a:t>זיך</a:t>
            </a:r>
            <a:r>
              <a:rPr lang="he-IL" sz="1100" dirty="0"/>
              <a:t> איר</a:t>
            </a:r>
          </a:p>
          <a:p>
            <a:r>
              <a:rPr lang="he-IL" sz="1100" dirty="0"/>
              <a:t>פֿון </a:t>
            </a:r>
            <a:r>
              <a:rPr lang="he-IL" sz="1100" dirty="0" err="1"/>
              <a:t>אַלטן</a:t>
            </a:r>
            <a:r>
              <a:rPr lang="he-IL" sz="1100" dirty="0"/>
              <a:t> גוף </a:t>
            </a:r>
            <a:r>
              <a:rPr lang="he-IL" sz="1100" dirty="0" err="1">
                <a:solidFill>
                  <a:srgbClr val="03BD07"/>
                </a:solidFill>
              </a:rPr>
              <a:t>ארויס</a:t>
            </a:r>
            <a:r>
              <a:rPr lang="he-IL" sz="1100" dirty="0"/>
              <a:t>.</a:t>
            </a:r>
          </a:p>
          <a:p>
            <a:r>
              <a:rPr lang="he-IL" sz="1100" dirty="0"/>
              <a:t> </a:t>
            </a:r>
          </a:p>
          <a:p>
            <a:r>
              <a:rPr lang="he-IL" sz="1100" dirty="0">
                <a:solidFill>
                  <a:srgbClr val="00B0F0"/>
                </a:solidFill>
              </a:rPr>
              <a:t>שפּילט</a:t>
            </a:r>
            <a:r>
              <a:rPr lang="he-IL" sz="1100" dirty="0"/>
              <a:t> אייַך, </a:t>
            </a:r>
            <a:r>
              <a:rPr lang="he-IL" sz="1100" dirty="0" err="1"/>
              <a:t>ליבע</a:t>
            </a:r>
            <a:r>
              <a:rPr lang="he-IL" sz="1100" dirty="0"/>
              <a:t> </a:t>
            </a:r>
            <a:r>
              <a:rPr lang="he-IL" sz="1100" dirty="0" err="1"/>
              <a:t>קינדערלעך</a:t>
            </a:r>
            <a:r>
              <a:rPr lang="he-IL" sz="1100" dirty="0"/>
              <a:t>,</a:t>
            </a:r>
          </a:p>
          <a:p>
            <a:r>
              <a:rPr lang="he-IL" sz="1100" dirty="0" err="1"/>
              <a:t>פ</a:t>
            </a:r>
            <a:r>
              <a:rPr lang="he-IL" sz="1100" dirty="0" err="1">
                <a:solidFill>
                  <a:srgbClr val="00B0F0"/>
                </a:solidFill>
              </a:rPr>
              <a:t>ֿאַרזוימט</a:t>
            </a:r>
            <a:r>
              <a:rPr lang="he-IL" sz="1100" dirty="0"/>
              <a:t> קיין </a:t>
            </a:r>
            <a:r>
              <a:rPr lang="he-IL" sz="1100" dirty="0" err="1"/>
              <a:t>אויגנבליק</a:t>
            </a:r>
            <a:r>
              <a:rPr lang="he-IL" sz="1100" dirty="0"/>
              <a:t>,</a:t>
            </a:r>
          </a:p>
          <a:p>
            <a:r>
              <a:rPr lang="he-IL" sz="1100" dirty="0"/>
              <a:t>ווייַל </a:t>
            </a:r>
            <a:r>
              <a:rPr lang="he-IL" sz="1100" dirty="0" err="1"/>
              <a:t>דער</a:t>
            </a:r>
            <a:r>
              <a:rPr lang="he-IL" sz="1100" dirty="0"/>
              <a:t> </a:t>
            </a:r>
            <a:r>
              <a:rPr lang="he-IL" sz="1100" dirty="0" err="1"/>
              <a:t>פֿרילינג</a:t>
            </a:r>
            <a:r>
              <a:rPr lang="he-IL" sz="1100" dirty="0"/>
              <a:t> </a:t>
            </a:r>
            <a:r>
              <a:rPr lang="he-IL" sz="1100" dirty="0" err="1"/>
              <a:t>עקט</a:t>
            </a:r>
            <a:r>
              <a:rPr lang="he-IL" sz="1100" dirty="0"/>
              <a:t> </a:t>
            </a:r>
            <a:r>
              <a:rPr lang="he-IL" sz="1100" dirty="0" err="1"/>
              <a:t>זיך</a:t>
            </a:r>
            <a:r>
              <a:rPr lang="he-IL" sz="1100" dirty="0"/>
              <a:t> </a:t>
            </a:r>
            <a:r>
              <a:rPr lang="he-IL" sz="1100" dirty="0" err="1"/>
              <a:t>באַלד</a:t>
            </a:r>
            <a:r>
              <a:rPr lang="he-IL" sz="1100" dirty="0"/>
              <a:t>,</a:t>
            </a:r>
          </a:p>
          <a:p>
            <a:r>
              <a:rPr lang="he-IL" sz="1100" dirty="0"/>
              <a:t>מיט </a:t>
            </a:r>
            <a:r>
              <a:rPr lang="he-IL" sz="1100" dirty="0" err="1"/>
              <a:t>אים</a:t>
            </a:r>
            <a:r>
              <a:rPr lang="he-IL" sz="1100" dirty="0"/>
              <a:t> </a:t>
            </a:r>
            <a:r>
              <a:rPr lang="he-IL" sz="1100" dirty="0" err="1"/>
              <a:t>דאָס</a:t>
            </a:r>
            <a:r>
              <a:rPr lang="he-IL" sz="1100" dirty="0"/>
              <a:t> </a:t>
            </a:r>
            <a:r>
              <a:rPr lang="he-IL" sz="1100" dirty="0" err="1"/>
              <a:t>העכסטע</a:t>
            </a:r>
            <a:r>
              <a:rPr lang="he-IL" sz="1100" dirty="0"/>
              <a:t> גליק.</a:t>
            </a:r>
          </a:p>
          <a:p>
            <a:r>
              <a:rPr lang="he-IL" sz="1100" dirty="0"/>
              <a:t> </a:t>
            </a:r>
          </a:p>
          <a:p>
            <a:endParaRPr lang="he-IL" sz="1050" dirty="0"/>
          </a:p>
        </p:txBody>
      </p:sp>
    </p:spTree>
    <p:extLst>
      <p:ext uri="{BB962C8B-B14F-4D97-AF65-F5344CB8AC3E}">
        <p14:creationId xmlns:p14="http://schemas.microsoft.com/office/powerpoint/2010/main" val="77633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47699" y="2220035"/>
            <a:ext cx="3935757" cy="43396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600" dirty="0" err="1"/>
              <a:t>אויפֿן</a:t>
            </a:r>
            <a:r>
              <a:rPr lang="he-IL" sz="1600" dirty="0"/>
              <a:t> </a:t>
            </a:r>
            <a:r>
              <a:rPr lang="he-IL" sz="1600" dirty="0" err="1"/>
              <a:t>פּריפּעטשיק</a:t>
            </a:r>
            <a:r>
              <a:rPr lang="he-IL" sz="1600" dirty="0"/>
              <a:t> </a:t>
            </a:r>
            <a:r>
              <a:rPr lang="he-IL" sz="1600" dirty="0" err="1">
                <a:solidFill>
                  <a:srgbClr val="03BD07"/>
                </a:solidFill>
              </a:rPr>
              <a:t>ברענט</a:t>
            </a:r>
            <a:r>
              <a:rPr lang="he-IL" sz="1600" dirty="0"/>
              <a:t> אַ </a:t>
            </a:r>
            <a:r>
              <a:rPr lang="he-IL" sz="1600" dirty="0" err="1"/>
              <a:t>פֿייַערל</a:t>
            </a:r>
            <a:r>
              <a:rPr lang="he-IL" sz="1600" dirty="0"/>
              <a:t/>
            </a:r>
            <a:br>
              <a:rPr lang="he-IL" sz="1600" dirty="0"/>
            </a:br>
            <a:r>
              <a:rPr lang="he-IL" sz="1600" dirty="0"/>
              <a:t>און אין שטוב </a:t>
            </a:r>
            <a:r>
              <a:rPr lang="he-IL" sz="1600" dirty="0" err="1"/>
              <a:t>איז</a:t>
            </a:r>
            <a:r>
              <a:rPr lang="he-IL" sz="1600" dirty="0"/>
              <a:t> </a:t>
            </a:r>
            <a:r>
              <a:rPr lang="he-IL" sz="1600" dirty="0" err="1"/>
              <a:t>הייס</a:t>
            </a:r>
            <a:r>
              <a:rPr lang="he-IL" sz="1600" dirty="0"/>
              <a:t>,</a:t>
            </a:r>
            <a:br>
              <a:rPr lang="he-IL" sz="1600" dirty="0"/>
            </a:br>
            <a:r>
              <a:rPr lang="he-IL" sz="1600" dirty="0"/>
              <a:t>און </a:t>
            </a:r>
            <a:r>
              <a:rPr lang="he-IL" sz="1600" dirty="0" err="1"/>
              <a:t>דער</a:t>
            </a:r>
            <a:r>
              <a:rPr lang="he-IL" sz="1600" dirty="0"/>
              <a:t> רבי </a:t>
            </a:r>
            <a:r>
              <a:rPr lang="he-IL" sz="1600" dirty="0" err="1">
                <a:solidFill>
                  <a:srgbClr val="03BD07"/>
                </a:solidFill>
              </a:rPr>
              <a:t>לערנט</a:t>
            </a:r>
            <a:r>
              <a:rPr lang="he-IL" sz="1600" dirty="0"/>
              <a:t> </a:t>
            </a:r>
            <a:r>
              <a:rPr lang="he-IL" sz="1600" dirty="0" err="1"/>
              <a:t>קליינע</a:t>
            </a:r>
            <a:r>
              <a:rPr lang="he-IL" sz="1600" dirty="0"/>
              <a:t> </a:t>
            </a:r>
            <a:r>
              <a:rPr lang="he-IL" sz="1600" dirty="0" err="1"/>
              <a:t>קינדערלעך</a:t>
            </a:r>
            <a:r>
              <a:rPr lang="he-IL" sz="1600" dirty="0"/>
              <a:t/>
            </a:r>
            <a:br>
              <a:rPr lang="he-IL" sz="1600" dirty="0"/>
            </a:br>
            <a:r>
              <a:rPr lang="he-IL" sz="1600" dirty="0" err="1"/>
              <a:t>דעם</a:t>
            </a:r>
            <a:r>
              <a:rPr lang="he-IL" sz="1600" dirty="0"/>
              <a:t> אלף-בית.</a:t>
            </a:r>
            <a:br>
              <a:rPr lang="he-IL" sz="1600" dirty="0"/>
            </a:br>
            <a:r>
              <a:rPr lang="he-IL" sz="1600" dirty="0"/>
              <a:t/>
            </a:r>
            <a:br>
              <a:rPr lang="he-IL" sz="1600" dirty="0"/>
            </a:br>
            <a:r>
              <a:rPr lang="he-IL" sz="1600" b="1" dirty="0" err="1">
                <a:solidFill>
                  <a:srgbClr val="0066FF"/>
                </a:solidFill>
              </a:rPr>
              <a:t>זאָגט</a:t>
            </a:r>
            <a:r>
              <a:rPr lang="he-IL" sz="1600" b="1" dirty="0"/>
              <a:t> </a:t>
            </a:r>
            <a:r>
              <a:rPr lang="he-IL" sz="1600" b="1" dirty="0" err="1"/>
              <a:t>זשע</a:t>
            </a:r>
            <a:r>
              <a:rPr lang="he-IL" sz="1600" b="1" dirty="0"/>
              <a:t> </a:t>
            </a:r>
            <a:r>
              <a:rPr lang="he-IL" sz="1600" b="1" dirty="0" err="1"/>
              <a:t>קינדערלעך</a:t>
            </a:r>
            <a:r>
              <a:rPr lang="he-IL" sz="1600" b="1" dirty="0"/>
              <a:t>, </a:t>
            </a:r>
            <a:r>
              <a:rPr lang="he-IL" sz="1600" b="1" dirty="0" err="1">
                <a:solidFill>
                  <a:srgbClr val="0066FF"/>
                </a:solidFill>
              </a:rPr>
              <a:t>געדענקט</a:t>
            </a:r>
            <a:r>
              <a:rPr lang="he-IL" sz="1600" b="1" dirty="0"/>
              <a:t> </a:t>
            </a:r>
            <a:r>
              <a:rPr lang="he-IL" sz="1600" b="1" dirty="0" err="1"/>
              <a:t>זשע</a:t>
            </a:r>
            <a:r>
              <a:rPr lang="he-IL" sz="1600" b="1" dirty="0"/>
              <a:t> </a:t>
            </a:r>
            <a:r>
              <a:rPr lang="he-IL" sz="1600" b="1" dirty="0" err="1"/>
              <a:t>טייַערע</a:t>
            </a:r>
            <a:r>
              <a:rPr lang="he-IL" sz="1600" b="1" dirty="0"/>
              <a:t>,</a:t>
            </a:r>
            <a:br>
              <a:rPr lang="he-IL" sz="1600" b="1" dirty="0"/>
            </a:br>
            <a:r>
              <a:rPr lang="he-IL" sz="1600" b="1" dirty="0" err="1"/>
              <a:t>וואָס</a:t>
            </a:r>
            <a:r>
              <a:rPr lang="he-IL" sz="1600" b="1" dirty="0"/>
              <a:t> איר </a:t>
            </a:r>
            <a:r>
              <a:rPr lang="he-IL" sz="1600" b="1" dirty="0" err="1"/>
              <a:t>לערנט</a:t>
            </a:r>
            <a:r>
              <a:rPr lang="he-IL" sz="1600" b="1" dirty="0"/>
              <a:t> דאָ,</a:t>
            </a:r>
            <a:br>
              <a:rPr lang="he-IL" sz="1600" b="1" dirty="0"/>
            </a:br>
            <a:r>
              <a:rPr lang="he-IL" sz="1600" dirty="0" err="1">
                <a:solidFill>
                  <a:srgbClr val="0066FF"/>
                </a:solidFill>
              </a:rPr>
              <a:t>זאָגט</a:t>
            </a:r>
            <a:r>
              <a:rPr lang="he-IL" sz="1600" dirty="0"/>
              <a:t> </a:t>
            </a:r>
            <a:r>
              <a:rPr lang="he-IL" sz="1600" dirty="0" err="1"/>
              <a:t>זשע</a:t>
            </a:r>
            <a:r>
              <a:rPr lang="he-IL" sz="1600" dirty="0"/>
              <a:t> </a:t>
            </a:r>
            <a:r>
              <a:rPr lang="he-IL" sz="1600" dirty="0" err="1"/>
              <a:t>נאָך</a:t>
            </a:r>
            <a:r>
              <a:rPr lang="he-IL" sz="1600" dirty="0"/>
              <a:t> אַ מאָל און </a:t>
            </a:r>
            <a:r>
              <a:rPr lang="he-IL" sz="1600" dirty="0" err="1"/>
              <a:t>טאַקע</a:t>
            </a:r>
            <a:r>
              <a:rPr lang="he-IL" sz="1600" dirty="0"/>
              <a:t> </a:t>
            </a:r>
            <a:r>
              <a:rPr lang="he-IL" sz="1600" dirty="0" err="1"/>
              <a:t>נאָך</a:t>
            </a:r>
            <a:r>
              <a:rPr lang="he-IL" sz="1600" dirty="0"/>
              <a:t> אַ מאָל:</a:t>
            </a:r>
            <a:br>
              <a:rPr lang="he-IL" sz="1600" dirty="0"/>
            </a:br>
            <a:r>
              <a:rPr lang="he-IL" sz="1600" dirty="0"/>
              <a:t>קמץ-אלף – אָ</a:t>
            </a:r>
            <a:br>
              <a:rPr lang="he-IL" sz="1600" dirty="0"/>
            </a:br>
            <a:r>
              <a:rPr lang="he-IL" sz="1600" dirty="0" err="1">
                <a:solidFill>
                  <a:srgbClr val="0066FF"/>
                </a:solidFill>
              </a:rPr>
              <a:t>זאָגט</a:t>
            </a:r>
            <a:r>
              <a:rPr lang="he-IL" sz="1600" dirty="0"/>
              <a:t> </a:t>
            </a:r>
            <a:r>
              <a:rPr lang="he-IL" sz="1600" dirty="0" err="1"/>
              <a:t>זשע</a:t>
            </a:r>
            <a:r>
              <a:rPr lang="he-IL" sz="1600" dirty="0"/>
              <a:t> </a:t>
            </a:r>
            <a:r>
              <a:rPr lang="he-IL" sz="1600" dirty="0" err="1"/>
              <a:t>נאָך</a:t>
            </a:r>
            <a:r>
              <a:rPr lang="he-IL" sz="1600" dirty="0"/>
              <a:t> אַ מאָל און </a:t>
            </a:r>
            <a:r>
              <a:rPr lang="he-IL" sz="1600" dirty="0" err="1"/>
              <a:t>טאַקע</a:t>
            </a:r>
            <a:r>
              <a:rPr lang="he-IL" sz="1600" dirty="0"/>
              <a:t> </a:t>
            </a:r>
            <a:r>
              <a:rPr lang="he-IL" sz="1600" dirty="0" err="1"/>
              <a:t>נאָך</a:t>
            </a:r>
            <a:r>
              <a:rPr lang="he-IL" sz="1600" dirty="0"/>
              <a:t> אַ מאָל:</a:t>
            </a:r>
            <a:br>
              <a:rPr lang="he-IL" sz="1600" dirty="0"/>
            </a:br>
            <a:r>
              <a:rPr lang="he-IL" sz="1600" dirty="0"/>
              <a:t>קמץ-אלף – אָ!</a:t>
            </a:r>
          </a:p>
          <a:p>
            <a:r>
              <a:rPr lang="he-IL" sz="1600" dirty="0"/>
              <a:t> </a:t>
            </a:r>
          </a:p>
          <a:p>
            <a:r>
              <a:rPr lang="he-IL" sz="1600" dirty="0"/>
              <a:t>אַז איר </a:t>
            </a:r>
            <a:r>
              <a:rPr lang="he-IL" sz="1600" dirty="0" err="1"/>
              <a:t>וועט</a:t>
            </a:r>
            <a:r>
              <a:rPr lang="he-IL" sz="1600" dirty="0"/>
              <a:t>, </a:t>
            </a:r>
            <a:r>
              <a:rPr lang="he-IL" sz="1600" dirty="0" err="1"/>
              <a:t>קינדערלעך</a:t>
            </a:r>
            <a:r>
              <a:rPr lang="he-IL" sz="1600" dirty="0"/>
              <a:t>, </a:t>
            </a:r>
            <a:r>
              <a:rPr lang="he-IL" dirty="0" err="1">
                <a:solidFill>
                  <a:srgbClr val="FF0000"/>
                </a:solidFill>
              </a:rPr>
              <a:t>עלטער</a:t>
            </a:r>
            <a:r>
              <a:rPr lang="he-IL" dirty="0">
                <a:solidFill>
                  <a:srgbClr val="FF0000"/>
                </a:solidFill>
              </a:rPr>
              <a:t> </a:t>
            </a:r>
            <a:r>
              <a:rPr lang="he-IL" dirty="0" err="1">
                <a:solidFill>
                  <a:srgbClr val="FF0000"/>
                </a:solidFill>
              </a:rPr>
              <a:t>ווערן</a:t>
            </a:r>
            <a:r>
              <a:rPr lang="he-IL" sz="1600" dirty="0"/>
              <a:t>,</a:t>
            </a:r>
          </a:p>
          <a:p>
            <a:r>
              <a:rPr lang="he-IL" sz="1600" dirty="0" err="1">
                <a:solidFill>
                  <a:srgbClr val="7030A0"/>
                </a:solidFill>
              </a:rPr>
              <a:t>וועט</a:t>
            </a:r>
            <a:r>
              <a:rPr lang="he-IL" sz="1600" dirty="0"/>
              <a:t> איר </a:t>
            </a:r>
            <a:r>
              <a:rPr lang="he-IL" sz="1600" dirty="0" err="1"/>
              <a:t>אַליין</a:t>
            </a:r>
            <a:r>
              <a:rPr lang="he-IL" sz="1600" dirty="0"/>
              <a:t> </a:t>
            </a:r>
            <a:r>
              <a:rPr lang="he-IL" sz="1600" dirty="0" err="1">
                <a:solidFill>
                  <a:srgbClr val="FF0000"/>
                </a:solidFill>
              </a:rPr>
              <a:t>פ</a:t>
            </a:r>
            <a:r>
              <a:rPr lang="he-IL" dirty="0" err="1">
                <a:solidFill>
                  <a:srgbClr val="FF0000"/>
                </a:solidFill>
              </a:rPr>
              <a:t>ֿאַרשטיין</a:t>
            </a:r>
            <a:r>
              <a:rPr lang="he-IL" sz="1600" dirty="0"/>
              <a:t>,</a:t>
            </a:r>
          </a:p>
          <a:p>
            <a:r>
              <a:rPr lang="he-IL" sz="1600" dirty="0" err="1"/>
              <a:t>וויפֿל</a:t>
            </a:r>
            <a:r>
              <a:rPr lang="he-IL" sz="1600" dirty="0"/>
              <a:t> אין די אותיות </a:t>
            </a:r>
            <a:r>
              <a:rPr lang="he-IL" sz="1600" dirty="0" err="1">
                <a:solidFill>
                  <a:srgbClr val="03BD07"/>
                </a:solidFill>
              </a:rPr>
              <a:t>ליגן</a:t>
            </a:r>
            <a:r>
              <a:rPr lang="he-IL" sz="1600" dirty="0"/>
              <a:t> </a:t>
            </a:r>
            <a:r>
              <a:rPr lang="he-IL" sz="1600" dirty="0" err="1"/>
              <a:t>טרערן</a:t>
            </a:r>
            <a:endParaRPr lang="he-IL" sz="1600" dirty="0"/>
          </a:p>
          <a:p>
            <a:r>
              <a:rPr lang="he-IL" sz="1600" dirty="0"/>
              <a:t>און </a:t>
            </a:r>
            <a:r>
              <a:rPr lang="he-IL" sz="1600" dirty="0" err="1"/>
              <a:t>וויפֿל</a:t>
            </a:r>
            <a:r>
              <a:rPr lang="he-IL" sz="1600" dirty="0"/>
              <a:t> </a:t>
            </a:r>
            <a:r>
              <a:rPr lang="he-IL" sz="1600" dirty="0" err="1"/>
              <a:t>געוויין</a:t>
            </a:r>
            <a:r>
              <a:rPr lang="he-IL" sz="1600" dirty="0"/>
              <a:t>.</a:t>
            </a:r>
          </a:p>
          <a:p>
            <a:r>
              <a:rPr lang="he-IL" sz="1600" dirty="0"/>
              <a:t> </a:t>
            </a:r>
          </a:p>
        </p:txBody>
      </p:sp>
      <p:sp>
        <p:nvSpPr>
          <p:cNvPr id="5" name="מלבן 4"/>
          <p:cNvSpPr/>
          <p:nvPr/>
        </p:nvSpPr>
        <p:spPr>
          <a:xfrm>
            <a:off x="3396167" y="175283"/>
            <a:ext cx="505079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אויפן</a:t>
            </a:r>
            <a:r>
              <a:rPr lang="he-IL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he-IL" sz="5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פריפעטשיק</a:t>
            </a:r>
            <a:r>
              <a:rPr lang="he-IL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3512" y="2420888"/>
            <a:ext cx="4384598" cy="34163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600" b="1" dirty="0" err="1">
                <a:solidFill>
                  <a:srgbClr val="0066FF"/>
                </a:solidFill>
              </a:rPr>
              <a:t>זאָגט</a:t>
            </a:r>
            <a:r>
              <a:rPr lang="he-IL" b="1" dirty="0"/>
              <a:t> </a:t>
            </a:r>
            <a:r>
              <a:rPr lang="he-IL" b="1" dirty="0" err="1"/>
              <a:t>זשע</a:t>
            </a:r>
            <a:r>
              <a:rPr lang="he-IL" b="1" dirty="0"/>
              <a:t> </a:t>
            </a:r>
            <a:r>
              <a:rPr lang="he-IL" b="1" dirty="0" err="1"/>
              <a:t>קינדערלעך</a:t>
            </a:r>
            <a:r>
              <a:rPr lang="he-IL" b="1" dirty="0"/>
              <a:t>, </a:t>
            </a:r>
            <a:r>
              <a:rPr lang="he-IL" sz="1600" b="1" dirty="0" err="1">
                <a:solidFill>
                  <a:srgbClr val="0066FF"/>
                </a:solidFill>
              </a:rPr>
              <a:t>געדענקט</a:t>
            </a:r>
            <a:r>
              <a:rPr lang="he-IL" b="1" dirty="0"/>
              <a:t> </a:t>
            </a:r>
            <a:r>
              <a:rPr lang="he-IL" b="1" dirty="0" err="1"/>
              <a:t>זשע</a:t>
            </a:r>
            <a:r>
              <a:rPr lang="he-IL" b="1" dirty="0"/>
              <a:t> </a:t>
            </a:r>
            <a:r>
              <a:rPr lang="he-IL" b="1" dirty="0" err="1"/>
              <a:t>טייַערע</a:t>
            </a:r>
            <a:r>
              <a:rPr lang="he-IL" b="1" dirty="0"/>
              <a:t>,</a:t>
            </a:r>
            <a:br>
              <a:rPr lang="he-IL" b="1" dirty="0"/>
            </a:br>
            <a:r>
              <a:rPr lang="he-IL" b="1" dirty="0" err="1"/>
              <a:t>וואָס</a:t>
            </a:r>
            <a:r>
              <a:rPr lang="he-IL" b="1" dirty="0"/>
              <a:t> איר </a:t>
            </a:r>
            <a:r>
              <a:rPr lang="he-IL" sz="1600" dirty="0" err="1">
                <a:solidFill>
                  <a:srgbClr val="03BD07"/>
                </a:solidFill>
              </a:rPr>
              <a:t>לערנט</a:t>
            </a:r>
            <a:r>
              <a:rPr lang="he-IL" b="1" dirty="0"/>
              <a:t> דאָ</a:t>
            </a:r>
            <a:r>
              <a:rPr lang="he-IL" dirty="0"/>
              <a:t>,.....</a:t>
            </a:r>
          </a:p>
          <a:p>
            <a:r>
              <a:rPr lang="he-IL" dirty="0"/>
              <a:t> </a:t>
            </a:r>
          </a:p>
          <a:p>
            <a:r>
              <a:rPr lang="he-IL" dirty="0"/>
              <a:t>אַז איר </a:t>
            </a:r>
            <a:r>
              <a:rPr lang="he-IL" dirty="0" err="1">
                <a:solidFill>
                  <a:srgbClr val="7030A0"/>
                </a:solidFill>
              </a:rPr>
              <a:t>וועט</a:t>
            </a:r>
            <a:r>
              <a:rPr lang="he-IL" dirty="0"/>
              <a:t>, </a:t>
            </a:r>
            <a:r>
              <a:rPr lang="he-IL" dirty="0" err="1"/>
              <a:t>קינדערלעך</a:t>
            </a:r>
            <a:r>
              <a:rPr lang="he-IL" dirty="0"/>
              <a:t>, </a:t>
            </a:r>
            <a:r>
              <a:rPr lang="he-IL" dirty="0" err="1"/>
              <a:t>דעם</a:t>
            </a:r>
            <a:r>
              <a:rPr lang="he-IL" dirty="0"/>
              <a:t> גלות </a:t>
            </a:r>
            <a:r>
              <a:rPr lang="he-IL" dirty="0" err="1">
                <a:solidFill>
                  <a:srgbClr val="FF0000"/>
                </a:solidFill>
              </a:rPr>
              <a:t>שלעפּן</a:t>
            </a:r>
            <a:r>
              <a:rPr lang="he-IL" dirty="0"/>
              <a:t>,</a:t>
            </a:r>
          </a:p>
          <a:p>
            <a:r>
              <a:rPr lang="he-IL" dirty="0" err="1"/>
              <a:t>אויסגעמוטשעט</a:t>
            </a:r>
            <a:r>
              <a:rPr lang="he-IL" dirty="0"/>
              <a:t> זייַן,</a:t>
            </a:r>
          </a:p>
          <a:p>
            <a:r>
              <a:rPr lang="he-IL" sz="1600" b="1" dirty="0" err="1">
                <a:solidFill>
                  <a:srgbClr val="0066FF"/>
                </a:solidFill>
              </a:rPr>
              <a:t>זאָלט</a:t>
            </a:r>
            <a:r>
              <a:rPr lang="he-IL" dirty="0"/>
              <a:t> איר פֿון די אותיות </a:t>
            </a:r>
            <a:r>
              <a:rPr lang="he-IL" dirty="0">
                <a:solidFill>
                  <a:srgbClr val="FF0000"/>
                </a:solidFill>
              </a:rPr>
              <a:t>כּוח </a:t>
            </a:r>
            <a:r>
              <a:rPr lang="he-IL" dirty="0" err="1">
                <a:solidFill>
                  <a:srgbClr val="FF0000"/>
                </a:solidFill>
              </a:rPr>
              <a:t>שעפּן</a:t>
            </a:r>
            <a:r>
              <a:rPr lang="he-IL" dirty="0">
                <a:solidFill>
                  <a:srgbClr val="FF0000"/>
                </a:solidFill>
              </a:rPr>
              <a:t> </a:t>
            </a:r>
            <a:r>
              <a:rPr lang="he-IL" dirty="0"/>
              <a:t>–</a:t>
            </a:r>
          </a:p>
          <a:p>
            <a:r>
              <a:rPr lang="he-IL" sz="1600" b="1" dirty="0" err="1">
                <a:solidFill>
                  <a:srgbClr val="0066FF"/>
                </a:solidFill>
              </a:rPr>
              <a:t>קוקט</a:t>
            </a:r>
            <a:r>
              <a:rPr lang="he-IL" dirty="0"/>
              <a:t> אין </a:t>
            </a:r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/>
              <a:t>אַרייַן</a:t>
            </a:r>
            <a:r>
              <a:rPr lang="he-IL" dirty="0"/>
              <a:t>!</a:t>
            </a:r>
          </a:p>
          <a:p>
            <a:r>
              <a:rPr lang="he-IL" dirty="0"/>
              <a:t/>
            </a:r>
            <a:br>
              <a:rPr lang="he-IL" dirty="0"/>
            </a:br>
            <a:r>
              <a:rPr lang="he-IL" sz="1600" b="1" dirty="0" err="1">
                <a:solidFill>
                  <a:srgbClr val="0066FF"/>
                </a:solidFill>
              </a:rPr>
              <a:t>זאָגט</a:t>
            </a:r>
            <a:r>
              <a:rPr lang="he-IL" b="1" dirty="0"/>
              <a:t> </a:t>
            </a:r>
            <a:r>
              <a:rPr lang="he-IL" b="1" dirty="0" err="1"/>
              <a:t>זשע</a:t>
            </a:r>
            <a:r>
              <a:rPr lang="he-IL" b="1" dirty="0"/>
              <a:t> </a:t>
            </a:r>
            <a:r>
              <a:rPr lang="he-IL" b="1" dirty="0" err="1"/>
              <a:t>קינדערלעך</a:t>
            </a:r>
            <a:r>
              <a:rPr lang="he-IL" b="1" dirty="0"/>
              <a:t>, </a:t>
            </a:r>
            <a:r>
              <a:rPr lang="he-IL" sz="1600" b="1" dirty="0" err="1">
                <a:solidFill>
                  <a:srgbClr val="0066FF"/>
                </a:solidFill>
              </a:rPr>
              <a:t>געדענקט</a:t>
            </a:r>
            <a:r>
              <a:rPr lang="he-IL" b="1" dirty="0"/>
              <a:t> </a:t>
            </a:r>
            <a:r>
              <a:rPr lang="he-IL" b="1" dirty="0" err="1"/>
              <a:t>זשע</a:t>
            </a:r>
            <a:r>
              <a:rPr lang="he-IL" b="1" dirty="0"/>
              <a:t> </a:t>
            </a:r>
            <a:r>
              <a:rPr lang="he-IL" b="1" dirty="0" err="1"/>
              <a:t>טייַערע</a:t>
            </a:r>
            <a:r>
              <a:rPr lang="he-IL" b="1" dirty="0"/>
              <a:t>,</a:t>
            </a:r>
            <a:br>
              <a:rPr lang="he-IL" b="1" dirty="0"/>
            </a:br>
            <a:r>
              <a:rPr lang="he-IL" b="1" dirty="0" err="1"/>
              <a:t>וואָס</a:t>
            </a:r>
            <a:r>
              <a:rPr lang="he-IL" b="1" dirty="0"/>
              <a:t> איר </a:t>
            </a:r>
            <a:r>
              <a:rPr lang="he-IL" sz="1600" b="1" dirty="0" err="1">
                <a:solidFill>
                  <a:srgbClr val="0066FF"/>
                </a:solidFill>
              </a:rPr>
              <a:t>לערנט</a:t>
            </a:r>
            <a:r>
              <a:rPr lang="he-IL" b="1" dirty="0"/>
              <a:t> דאָ</a:t>
            </a:r>
            <a:r>
              <a:rPr lang="he-IL" dirty="0"/>
              <a:t>,.....</a:t>
            </a:r>
          </a:p>
          <a:p>
            <a:endParaRPr lang="he-IL" dirty="0"/>
          </a:p>
          <a:p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7241249" y="1484784"/>
            <a:ext cx="314220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/>
              <a:t>מאַרק </a:t>
            </a:r>
            <a:r>
              <a:rPr lang="he-IL" dirty="0" err="1"/>
              <a:t>וואַרשאַווסקי</a:t>
            </a:r>
            <a:r>
              <a:rPr lang="he-IL" dirty="0"/>
              <a:t> [1840-1907]</a:t>
            </a:r>
          </a:p>
        </p:txBody>
      </p:sp>
    </p:spTree>
    <p:extLst>
      <p:ext uri="{BB962C8B-B14F-4D97-AF65-F5344CB8AC3E}">
        <p14:creationId xmlns:p14="http://schemas.microsoft.com/office/powerpoint/2010/main" val="3308836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919536" y="116632"/>
            <a:ext cx="889948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רבים –</a:t>
            </a:r>
            <a:r>
              <a:rPr lang="en-US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4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קומענדיק</a:t>
            </a:r>
            <a:r>
              <a:rPr lang="he-IL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4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צייַט</a:t>
            </a:r>
            <a:r>
              <a:rPr lang="en-US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/>
            </a:r>
            <a:br>
              <a:rPr lang="en-US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he-IL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אז איך </a:t>
            </a:r>
            <a:r>
              <a:rPr lang="he-IL" sz="4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וועל</a:t>
            </a:r>
            <a:r>
              <a:rPr lang="he-IL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4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זאָגן</a:t>
            </a:r>
            <a:endParaRPr lang="he-IL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6973" y="1360299"/>
            <a:ext cx="7097499" cy="553997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/>
              <a:t>אַז איך </a:t>
            </a:r>
            <a:r>
              <a:rPr lang="he-IL" sz="1600" dirty="0" err="1"/>
              <a:t>וועל</a:t>
            </a:r>
            <a:r>
              <a:rPr lang="he-IL" sz="1600" dirty="0"/>
              <a:t> </a:t>
            </a:r>
            <a:r>
              <a:rPr lang="he-IL" sz="1600" dirty="0" err="1"/>
              <a:t>זאָגן</a:t>
            </a:r>
            <a:r>
              <a:rPr lang="he-IL" sz="1600" dirty="0"/>
              <a:t>: לכה דודי</a:t>
            </a:r>
          </a:p>
          <a:p>
            <a:r>
              <a:rPr lang="he-IL" sz="1600" dirty="0"/>
              <a:t> </a:t>
            </a:r>
          </a:p>
          <a:p>
            <a:r>
              <a:rPr lang="he-IL" sz="1600" dirty="0"/>
              <a:t>אַז איך </a:t>
            </a:r>
            <a:r>
              <a:rPr lang="he-IL" sz="1600" dirty="0" err="1">
                <a:solidFill>
                  <a:srgbClr val="7030A0"/>
                </a:solidFill>
              </a:rPr>
              <a:t>וועל</a:t>
            </a:r>
            <a:r>
              <a:rPr lang="he-IL" sz="1600" dirty="0">
                <a:solidFill>
                  <a:srgbClr val="7030A0"/>
                </a:solidFill>
              </a:rPr>
              <a:t>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>
                <a:solidFill>
                  <a:srgbClr val="FF0000"/>
                </a:solidFill>
              </a:rPr>
              <a:t>:</a:t>
            </a:r>
            <a:r>
              <a:rPr lang="he-IL" sz="1600" dirty="0"/>
              <a:t> לכה דודי </a:t>
            </a:r>
            <a:br>
              <a:rPr lang="he-IL" sz="1600" dirty="0"/>
            </a:br>
            <a:r>
              <a:rPr lang="he-IL" sz="1600" dirty="0" err="1">
                <a:solidFill>
                  <a:srgbClr val="00B050"/>
                </a:solidFill>
              </a:rPr>
              <a:t>זאָלט</a:t>
            </a:r>
            <a:r>
              <a:rPr lang="he-IL" sz="1600" dirty="0"/>
              <a:t> איר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/>
              <a:t>: </a:t>
            </a:r>
            <a:r>
              <a:rPr lang="he-IL" sz="1600" dirty="0" err="1"/>
              <a:t>טשירי</a:t>
            </a:r>
            <a:r>
              <a:rPr lang="he-IL" sz="1600" dirty="0"/>
              <a:t>-בירי-בום. </a:t>
            </a:r>
            <a:br>
              <a:rPr lang="he-IL" sz="1600" dirty="0"/>
            </a:br>
            <a:r>
              <a:rPr lang="he-IL" sz="1600" dirty="0"/>
              <a:t>אַז איך </a:t>
            </a:r>
            <a:r>
              <a:rPr lang="he-IL" sz="1600" dirty="0" err="1">
                <a:solidFill>
                  <a:srgbClr val="7030A0"/>
                </a:solidFill>
              </a:rPr>
              <a:t>וועל</a:t>
            </a:r>
            <a:r>
              <a:rPr lang="he-IL" sz="1600" dirty="0"/>
              <a:t>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>
                <a:solidFill>
                  <a:srgbClr val="FF0000"/>
                </a:solidFill>
              </a:rPr>
              <a:t> </a:t>
            </a:r>
            <a:r>
              <a:rPr lang="he-IL" sz="1600" dirty="0"/>
              <a:t>לקראַת כלה, </a:t>
            </a:r>
            <a:br>
              <a:rPr lang="he-IL" sz="1600" dirty="0"/>
            </a:br>
            <a:r>
              <a:rPr lang="he-IL" sz="1600" dirty="0" err="1">
                <a:solidFill>
                  <a:srgbClr val="00B050"/>
                </a:solidFill>
              </a:rPr>
              <a:t>זאָלט</a:t>
            </a:r>
            <a:r>
              <a:rPr lang="he-IL" sz="1600" dirty="0">
                <a:solidFill>
                  <a:srgbClr val="00B050"/>
                </a:solidFill>
              </a:rPr>
              <a:t> </a:t>
            </a:r>
            <a:r>
              <a:rPr lang="he-IL" sz="1600" dirty="0"/>
              <a:t>איר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/>
              <a:t>: </a:t>
            </a:r>
            <a:r>
              <a:rPr lang="he-IL" sz="1600" dirty="0" err="1"/>
              <a:t>טשירי</a:t>
            </a:r>
            <a:r>
              <a:rPr lang="he-IL" sz="1600" dirty="0"/>
              <a:t>-בירי-באַם. </a:t>
            </a:r>
            <a:br>
              <a:rPr lang="he-IL" sz="1600" dirty="0"/>
            </a:br>
            <a:r>
              <a:rPr lang="he-IL" sz="1600" dirty="0"/>
              <a:t/>
            </a:r>
            <a:br>
              <a:rPr lang="he-IL" sz="1600" dirty="0"/>
            </a:br>
            <a:r>
              <a:rPr lang="he-IL" sz="1600" dirty="0"/>
              <a:t>לכה דודי, </a:t>
            </a:r>
            <a:r>
              <a:rPr lang="he-IL" sz="1600" dirty="0" err="1"/>
              <a:t>טשירי</a:t>
            </a:r>
            <a:r>
              <a:rPr lang="he-IL" sz="1600" dirty="0"/>
              <a:t>-בירי-באָם,</a:t>
            </a:r>
          </a:p>
          <a:p>
            <a:r>
              <a:rPr lang="he-IL" sz="1600" dirty="0"/>
              <a:t>לקראת </a:t>
            </a:r>
            <a:r>
              <a:rPr lang="he-IL" sz="1600" dirty="0" err="1"/>
              <a:t>כלה,טשירי</a:t>
            </a:r>
            <a:r>
              <a:rPr lang="he-IL" sz="1600" dirty="0"/>
              <a:t>-בירי-בום.</a:t>
            </a:r>
            <a:br>
              <a:rPr lang="he-IL" sz="1600" dirty="0"/>
            </a:br>
            <a:r>
              <a:rPr lang="he-IL" sz="1600" dirty="0"/>
              <a:t>לכה דודי, לקראת כלה, </a:t>
            </a:r>
            <a:br>
              <a:rPr lang="he-IL" sz="1600" dirty="0"/>
            </a:br>
            <a:r>
              <a:rPr lang="he-IL" sz="1600" dirty="0" err="1"/>
              <a:t>טשירי</a:t>
            </a:r>
            <a:r>
              <a:rPr lang="he-IL" sz="1600" dirty="0"/>
              <a:t>-בירי-בירי-בירי-באָם. </a:t>
            </a:r>
            <a:br>
              <a:rPr lang="he-IL" sz="1600" dirty="0"/>
            </a:br>
            <a:r>
              <a:rPr lang="he-IL" sz="1600" dirty="0"/>
              <a:t/>
            </a:r>
            <a:br>
              <a:rPr lang="he-IL" sz="1600" dirty="0"/>
            </a:br>
            <a:r>
              <a:rPr lang="he-IL" sz="1600" dirty="0"/>
              <a:t>אַז איך </a:t>
            </a:r>
            <a:r>
              <a:rPr lang="he-IL" sz="1600" dirty="0" err="1">
                <a:solidFill>
                  <a:srgbClr val="7030A0"/>
                </a:solidFill>
              </a:rPr>
              <a:t>וועל</a:t>
            </a:r>
            <a:r>
              <a:rPr lang="he-IL" sz="1600" dirty="0"/>
              <a:t>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/>
              <a:t>: </a:t>
            </a:r>
            <a:r>
              <a:rPr lang="he-IL" sz="1600" dirty="0" err="1"/>
              <a:t>קינדער</a:t>
            </a:r>
            <a:r>
              <a:rPr lang="he-IL" sz="1600" dirty="0"/>
              <a:t> </a:t>
            </a:r>
            <a:r>
              <a:rPr lang="he-IL" sz="1600" dirty="0" err="1"/>
              <a:t>מיַינע</a:t>
            </a:r>
            <a:r>
              <a:rPr lang="he-IL" sz="1600" dirty="0"/>
              <a:t>, </a:t>
            </a:r>
            <a:br>
              <a:rPr lang="he-IL" sz="1600" dirty="0"/>
            </a:br>
            <a:r>
              <a:rPr lang="he-IL" sz="1600" dirty="0" err="1">
                <a:solidFill>
                  <a:srgbClr val="00B050"/>
                </a:solidFill>
              </a:rPr>
              <a:t>זאָלט</a:t>
            </a:r>
            <a:r>
              <a:rPr lang="he-IL" sz="1600" dirty="0"/>
              <a:t> איר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>
                <a:solidFill>
                  <a:srgbClr val="FF0000"/>
                </a:solidFill>
              </a:rPr>
              <a:t>:</a:t>
            </a:r>
            <a:r>
              <a:rPr lang="he-IL" sz="1600" dirty="0"/>
              <a:t> </a:t>
            </a:r>
            <a:r>
              <a:rPr lang="he-IL" sz="1600" dirty="0" err="1"/>
              <a:t>טשירי</a:t>
            </a:r>
            <a:r>
              <a:rPr lang="he-IL" sz="1600" dirty="0"/>
              <a:t>-בירי-באָם. </a:t>
            </a:r>
            <a:br>
              <a:rPr lang="he-IL" sz="1600" dirty="0"/>
            </a:br>
            <a:r>
              <a:rPr lang="he-IL" sz="1600" dirty="0"/>
              <a:t>אַז איך </a:t>
            </a:r>
            <a:r>
              <a:rPr lang="he-IL" sz="1600" dirty="0" err="1">
                <a:solidFill>
                  <a:srgbClr val="7030A0"/>
                </a:solidFill>
              </a:rPr>
              <a:t>וועל</a:t>
            </a:r>
            <a:r>
              <a:rPr lang="he-IL" sz="1600" dirty="0"/>
              <a:t>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>
                <a:solidFill>
                  <a:srgbClr val="FF0000"/>
                </a:solidFill>
              </a:rPr>
              <a:t>:</a:t>
            </a:r>
            <a:r>
              <a:rPr lang="he-IL" sz="1600" dirty="0"/>
              <a:t> מזל טוב איַיך </a:t>
            </a:r>
            <a:r>
              <a:rPr lang="he-IL" sz="1600" dirty="0" err="1"/>
              <a:t>אַלע</a:t>
            </a:r>
            <a:r>
              <a:rPr lang="he-IL" sz="1600" dirty="0"/>
              <a:t>, </a:t>
            </a:r>
            <a:br>
              <a:rPr lang="he-IL" sz="1600" dirty="0"/>
            </a:br>
            <a:r>
              <a:rPr lang="he-IL" sz="1600" dirty="0" err="1">
                <a:solidFill>
                  <a:srgbClr val="00B050"/>
                </a:solidFill>
              </a:rPr>
              <a:t>זאָלט</a:t>
            </a:r>
            <a:r>
              <a:rPr lang="he-IL" sz="1600" dirty="0"/>
              <a:t> איר </a:t>
            </a:r>
            <a:r>
              <a:rPr lang="he-IL" sz="1600" dirty="0" err="1">
                <a:solidFill>
                  <a:srgbClr val="FF0000"/>
                </a:solidFill>
              </a:rPr>
              <a:t>זאָגן</a:t>
            </a:r>
            <a:r>
              <a:rPr lang="he-IL" sz="1600" dirty="0"/>
              <a:t>: </a:t>
            </a:r>
            <a:r>
              <a:rPr lang="he-IL" sz="1600" dirty="0" err="1"/>
              <a:t>טשירי</a:t>
            </a:r>
            <a:r>
              <a:rPr lang="he-IL" sz="1600" dirty="0"/>
              <a:t> בירי-באָם.</a:t>
            </a:r>
          </a:p>
          <a:p>
            <a:r>
              <a:rPr lang="he-IL" sz="1600" dirty="0"/>
              <a:t/>
            </a:r>
            <a:br>
              <a:rPr lang="he-IL" sz="1600" dirty="0"/>
            </a:br>
            <a:r>
              <a:rPr lang="he-IL" sz="1600" dirty="0" err="1"/>
              <a:t>קינדערלעך</a:t>
            </a:r>
            <a:r>
              <a:rPr lang="he-IL" sz="1600" dirty="0"/>
              <a:t> </a:t>
            </a:r>
            <a:r>
              <a:rPr lang="he-IL" sz="1600" dirty="0" err="1"/>
              <a:t>מייַנע</a:t>
            </a:r>
            <a:r>
              <a:rPr lang="he-IL" sz="1600" dirty="0"/>
              <a:t>, </a:t>
            </a:r>
            <a:r>
              <a:rPr lang="he-IL" sz="1600" dirty="0" err="1"/>
              <a:t>טשירי</a:t>
            </a:r>
            <a:r>
              <a:rPr lang="he-IL" sz="1600" dirty="0"/>
              <a:t>-בירי-באָם, </a:t>
            </a:r>
            <a:br>
              <a:rPr lang="he-IL" sz="1600" dirty="0"/>
            </a:br>
            <a:r>
              <a:rPr lang="he-IL" sz="1600" dirty="0"/>
              <a:t>מזל-טוב אייַך </a:t>
            </a:r>
            <a:r>
              <a:rPr lang="he-IL" sz="1600" dirty="0" err="1"/>
              <a:t>אַלע</a:t>
            </a:r>
            <a:r>
              <a:rPr lang="he-IL" sz="1600" dirty="0"/>
              <a:t>, </a:t>
            </a:r>
            <a:r>
              <a:rPr lang="he-IL" sz="1600" dirty="0" err="1"/>
              <a:t>טשירי</a:t>
            </a:r>
            <a:r>
              <a:rPr lang="he-IL" sz="1600" dirty="0"/>
              <a:t>-בירי-באָם. </a:t>
            </a:r>
            <a:br>
              <a:rPr lang="he-IL" sz="1600" dirty="0"/>
            </a:br>
            <a:r>
              <a:rPr lang="he-IL" sz="1600" dirty="0" err="1"/>
              <a:t>קינדערלעך</a:t>
            </a:r>
            <a:r>
              <a:rPr lang="he-IL" sz="1600" dirty="0"/>
              <a:t> </a:t>
            </a:r>
            <a:r>
              <a:rPr lang="he-IL" sz="1600" dirty="0" err="1"/>
              <a:t>מייַנע</a:t>
            </a:r>
            <a:r>
              <a:rPr lang="he-IL" sz="1600" dirty="0"/>
              <a:t>, מזל-טוב איַיך </a:t>
            </a:r>
            <a:r>
              <a:rPr lang="he-IL" sz="1600" dirty="0" err="1"/>
              <a:t>אַלע</a:t>
            </a:r>
            <a:r>
              <a:rPr lang="he-IL" sz="1600" dirty="0"/>
              <a:t>, </a:t>
            </a:r>
            <a:br>
              <a:rPr lang="he-IL" sz="1600" dirty="0"/>
            </a:br>
            <a:r>
              <a:rPr lang="he-IL" sz="1600" dirty="0" err="1"/>
              <a:t>טשירי</a:t>
            </a:r>
            <a:r>
              <a:rPr lang="he-IL" sz="1600" dirty="0"/>
              <a:t>-בירי-בירי-באָם.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0429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133</Words>
  <Application>Microsoft Office PowerPoint</Application>
  <PresentationFormat>מסך רחב</PresentationFormat>
  <Paragraphs>119</Paragraphs>
  <Slides>9</Slides>
  <Notes>0</Notes>
  <HiddenSlides>0</HiddenSlides>
  <MMClips>1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2</cp:revision>
  <dcterms:created xsi:type="dcterms:W3CDTF">2019-05-29T08:27:27Z</dcterms:created>
  <dcterms:modified xsi:type="dcterms:W3CDTF">2019-05-29T08:55:46Z</dcterms:modified>
</cp:coreProperties>
</file>