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9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1" r:id="rId37"/>
    <p:sldId id="290" r:id="rId38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4" autoAdjust="0"/>
    <p:restoredTop sz="85031" autoAdjust="0"/>
  </p:normalViewPr>
  <p:slideViewPr>
    <p:cSldViewPr snapToGrid="0">
      <p:cViewPr>
        <p:scale>
          <a:sx n="68" d="100"/>
          <a:sy n="68" d="100"/>
        </p:scale>
        <p:origin x="-58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61564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53971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6928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9068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59377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8538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79228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48551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7119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9490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54021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39168-E6A1-4B90-ABFE-E845E9561647}" type="datetimeFigureOut">
              <a:rPr lang="he-IL" smtClean="0"/>
              <a:t>ט'/ניסן/תשע"ו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CA2870-A8E5-4C19-B847-508B6F4F1D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0137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motke.co.il/cms_files/blogs/4028/posts/159558/%D7%99%D7%A8%D7%A7%D7%95%D7%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1798636"/>
            <a:ext cx="6701360" cy="446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he-IL" sz="6500" dirty="0" smtClean="0"/>
              <a:t>מצגת פירות וירקות</a:t>
            </a:r>
            <a:endParaRPr lang="he-IL" sz="6500" dirty="0"/>
          </a:p>
        </p:txBody>
      </p:sp>
    </p:spTree>
    <p:extLst>
      <p:ext uri="{BB962C8B-B14F-4D97-AF65-F5344CB8AC3E}">
        <p14:creationId xmlns:p14="http://schemas.microsoft.com/office/powerpoint/2010/main" val="38339246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otke.co.il/cms_files/fck/%D7%90%D7%92%D7%A1%20%D7%A8%D7%90%D7%A9%D7%99%D7%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538" y="0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5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108880" y="7016917"/>
            <a:ext cx="9144000" cy="1655762"/>
          </a:xfrm>
          <a:prstGeom prst="rect">
            <a:avLst/>
          </a:prstGeom>
          <a:solidFill>
            <a:srgbClr val="FFD7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 dirty="0"/>
          </a:p>
        </p:txBody>
      </p:sp>
      <p:graphicFrame>
        <p:nvGraphicFramePr>
          <p:cNvPr id="10" name="טבלה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7655048"/>
              </p:ext>
            </p:extLst>
          </p:nvPr>
        </p:nvGraphicFramePr>
        <p:xfrm>
          <a:off x="1714788" y="5015219"/>
          <a:ext cx="8128000" cy="11125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מערצאָל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אגס ( אַגָּס ) :ש"ע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באַר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באַרן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אגס ( אַגָּס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באַרנע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באַרנעס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48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salsala.co.il/_userfiles/Products/fruits/ano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882" y="494331"/>
            <a:ext cx="6229350" cy="419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-566972" y="7231602"/>
            <a:ext cx="10515600" cy="1325563"/>
          </a:xfrm>
          <a:prstGeom prst="rect">
            <a:avLst/>
          </a:prstGeom>
          <a:solidFill>
            <a:srgbClr val="FFD7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 dirty="0"/>
          </a:p>
        </p:txBody>
      </p:sp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1465716"/>
              </p:ext>
            </p:extLst>
          </p:nvPr>
        </p:nvGraphicFramePr>
        <p:xfrm>
          <a:off x="1272557" y="5232289"/>
          <a:ext cx="8128000" cy="9804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0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sz="20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0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20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2000" dirty="0" err="1">
                          <a:effectLst/>
                          <a:cs typeface="Times New Roman" panose="02020603050405020304" pitchFamily="18" charset="0"/>
                        </a:rPr>
                        <a:t>איינצאָל</a:t>
                      </a:r>
                      <a:endParaRPr lang="he-IL" sz="20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0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20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20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sz="20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he-IL" sz="20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אנונה ( אֲנוּנָה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אַנונע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783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recipes.tivoni.co.il/sites/default/files/afuna-be-nan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08" y="637953"/>
            <a:ext cx="5395647" cy="360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9763908"/>
              </p:ext>
            </p:extLst>
          </p:nvPr>
        </p:nvGraphicFramePr>
        <p:xfrm>
          <a:off x="1011274" y="5036485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מערצאָל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אפונה ( אֲפוּנָה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אַרבעס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אַרבעסן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058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מציין מיקום תוכן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749" y="850605"/>
            <a:ext cx="5158076" cy="3445595"/>
          </a:xfrm>
        </p:spPr>
      </p:pic>
      <p:graphicFrame>
        <p:nvGraphicFramePr>
          <p:cNvPr id="10" name="טבלה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493467"/>
              </p:ext>
            </p:extLst>
          </p:nvPr>
        </p:nvGraphicFramePr>
        <p:xfrm>
          <a:off x="1146787" y="5185340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אפונה ( אֲפוּנָה ) שעועית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פֿאַסאָליע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פֿאַסאָליעס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77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ofriyalin.com/wp-content/uploads/%D7%A7%D7%98%D7%A0%D7%99%D7%95%D7%A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509" y="541338"/>
            <a:ext cx="5666195" cy="398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939811"/>
              </p:ext>
            </p:extLst>
          </p:nvPr>
        </p:nvGraphicFramePr>
        <p:xfrm>
          <a:off x="1646606" y="5195973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אפונה ( אֲפוּנָה ) קיטניות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אַרבעס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אַרבעסן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665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media.shvoong.co.il/App_Themes/he-IL/Upload/Content/yariv1/%D7%90%D7%A9%D7%9B%D7%95%D7%9C%D7%99%D7%A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084" y="694032"/>
            <a:ext cx="5857010" cy="3909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684390"/>
              </p:ext>
            </p:extLst>
          </p:nvPr>
        </p:nvGraphicFramePr>
        <p:xfrm>
          <a:off x="1702391" y="5217238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אשכולית ( אֶשְׁכוֹלִית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גרײַפּפֿרוכט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גרײַפּפֿרוכטן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664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ynet.co.il/PicServer2/02012008/1435414/4_w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062" y="651171"/>
            <a:ext cx="6209291" cy="4154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745321"/>
              </p:ext>
            </p:extLst>
          </p:nvPr>
        </p:nvGraphicFramePr>
        <p:xfrm>
          <a:off x="1641707" y="5068383"/>
          <a:ext cx="8128000" cy="14833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smtClean="0">
                          <a:effectLst/>
                          <a:cs typeface="Arial" panose="020B0604020202020204" pitchFamily="34" charset="0"/>
                        </a:rPr>
                        <a:t>פול </a:t>
                      </a: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( פּוֹל ) עדשים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באָב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באָבעס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פול ( פּוֹל ) עדשים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באָהבע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באָהבעס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פול ( פּוֹל ) עדשים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בעבעל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בעבעלעך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דאָס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596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ages3.mysupermarket.co.il/ProductsDetailed/18/026618.jpg?v=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479" y="923297"/>
            <a:ext cx="4590027" cy="2968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735611"/>
              </p:ext>
            </p:extLst>
          </p:nvPr>
        </p:nvGraphicFramePr>
        <p:xfrm>
          <a:off x="1670493" y="4717508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מערצאָל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בטטה ( בַּטָּטָה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באַטאַטע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באַטאַטעס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761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3.amazonaws.com/bzzagent-bzzscapes-prod/happy-banana-lr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091" y="288556"/>
            <a:ext cx="29337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655933"/>
              </p:ext>
            </p:extLst>
          </p:nvPr>
        </p:nvGraphicFramePr>
        <p:xfrm>
          <a:off x="1234558" y="5174708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בננה ( בָּנָנָה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באַנאַנע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באַנאַנעס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837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ages1.ynet.co.il/PicServer3/2012/09/04/4143364/41433280100094408257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708" y="645392"/>
            <a:ext cx="5558490" cy="350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938164"/>
              </p:ext>
            </p:extLst>
          </p:nvPr>
        </p:nvGraphicFramePr>
        <p:xfrm>
          <a:off x="1734289" y="5036485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בצל ( בָּצָל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ציבעלע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ציבעלעך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דאָס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457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agronet.co.il/wp-content/uploads/2014/09/bazal-672x3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594" y="534213"/>
            <a:ext cx="6400800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724274"/>
              </p:ext>
            </p:extLst>
          </p:nvPr>
        </p:nvGraphicFramePr>
        <p:xfrm>
          <a:off x="1617330" y="4919526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בצל ( בָּצָל )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 smtClean="0">
                          <a:effectLst/>
                          <a:cs typeface="Arial" panose="020B0604020202020204" pitchFamily="34" charset="0"/>
                        </a:rPr>
                        <a:t>ציבעל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 smtClean="0">
                          <a:effectLst/>
                          <a:cs typeface="Arial" panose="020B0604020202020204" pitchFamily="34" charset="0"/>
                        </a:rPr>
                        <a:t>ציבעלעך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דאָס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613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beok.co.il/UploadFiles/ArticlesPics/Article_12053_Pic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278" y="399478"/>
            <a:ext cx="5207443" cy="360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298006"/>
              </p:ext>
            </p:extLst>
          </p:nvPr>
        </p:nvGraphicFramePr>
        <p:xfrm>
          <a:off x="1936307" y="510027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מערצאָל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גזר ( גֶּזֶר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מערן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755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067653"/>
              </p:ext>
            </p:extLst>
          </p:nvPr>
        </p:nvGraphicFramePr>
        <p:xfrm>
          <a:off x="1936307" y="510027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מערצאָל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זית ( זַיִת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איילבירט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איילבירטן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Picture 2" descr="http://images1.ynet.co.il/xnet/PicServer2/pic/112012/284422/shutterstock_8078630_7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073" y="693243"/>
            <a:ext cx="5936467" cy="3957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12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523515"/>
              </p:ext>
            </p:extLst>
          </p:nvPr>
        </p:nvGraphicFramePr>
        <p:xfrm>
          <a:off x="1711367" y="4246638"/>
          <a:ext cx="8128000" cy="22250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חציל ( חָצִיל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0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אָבערגין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0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אָבערזשינעס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0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חציל ( חָצִיל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אָבערזשינע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אָבערזשינעס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rtl="0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חציל ( חָצִיל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באָנדזשינע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באָנדזשינעס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r" rtl="0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חציל ( חָצִיל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מעלאַנזשאַן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מעלאַנזשאַנען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0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r" rtl="0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חציל ( חָצִיל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פּאַטלעזשאַן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rtl="0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פּאַטלעזשאַנעס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0">
                        <a:spcAft>
                          <a:spcPts val="0"/>
                        </a:spcAft>
                      </a:pPr>
                      <a:r>
                        <a:rPr lang="he-IL" sz="1400" dirty="0" err="1" smtClean="0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Picture 2" descr="http://images1.ynet.co.il/xnet/PicServer2/pic/032012/174169/shutterstock_92703055_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776" y="771896"/>
            <a:ext cx="3519505" cy="285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439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268280"/>
              </p:ext>
            </p:extLst>
          </p:nvPr>
        </p:nvGraphicFramePr>
        <p:xfrm>
          <a:off x="1714788" y="5015219"/>
          <a:ext cx="8128000" cy="11125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כרוב ( כְּרוּב )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וייַסעקרויט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וייַסעקרייטער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דאָס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כרוב ( כְּרוּב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קרויט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קרייטער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דאָס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074" name="Picture 2" descr="http://www.halfshira.co.il/files/dietat_kru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40" y="676895"/>
            <a:ext cx="5120739" cy="3840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64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hashtil.com/Media/Uploads/%D7%9B%D7%A8%D7%95%D7%91%D7%99%D7%AA_%D7%9E%D7%A9%D7%AA%D7%9C%D7%AA-%D7%94%D7%A9%D7%AA%D7%99%D7%9C-%D7%AA%D7%93%D7%94%D7%A8_%D7%9E%D7%A9%D7%AA%D7%9C%D7%94_%D7%9E%D7%A9%D7%AA%D7%9C%D7%95%D7%AA_%D7%97%D7%A7%D7%9C%D7%90%D7%99%D7%9D_%D7%A9%D7%AA%D7%99%D7%9C%D7%99%20%D7%99%D7%A8%D7%A7%D7%95%D7%AA%20_800_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046" y="363093"/>
            <a:ext cx="4998316" cy="374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3273284"/>
              </p:ext>
            </p:extLst>
          </p:nvPr>
        </p:nvGraphicFramePr>
        <p:xfrm>
          <a:off x="2070204" y="4655127"/>
          <a:ext cx="8128000" cy="14782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06735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כרובית ( כְּרוּבִית )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בלומענקרויט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בלומענקרייטער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כרובית ( כְּרוּבִית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בלומענקרויט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בלומענקרויטן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דער / דאָס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כרובית ( כְּרוּבִית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קאַלאַפֿיאָר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קאַלאַפֿיאָרן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140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tamidbari.co.il/gallery/Hoojima.56b3dbb04dea98.971004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677" y="601744"/>
            <a:ext cx="4143375" cy="313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90387"/>
              </p:ext>
            </p:extLst>
          </p:nvPr>
        </p:nvGraphicFramePr>
        <p:xfrm>
          <a:off x="1714788" y="5015219"/>
          <a:ext cx="8128000" cy="11125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לימון ( לִימוֹן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לימענע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לימענעס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כרוב ( כְּרוּב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קרויט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קרייטער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דאָס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19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www.shifon.co.il/images/cucumb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071" y="665987"/>
            <a:ext cx="3314700" cy="240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554047"/>
              </p:ext>
            </p:extLst>
          </p:nvPr>
        </p:nvGraphicFramePr>
        <p:xfrm>
          <a:off x="1438234" y="518478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מלפפון ( מְלָפְפוֹן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אוגערקע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אוגערקעס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64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moshavnik.co.il/img/uploads/files/products/h400/IMG_18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414" y="451262"/>
            <a:ext cx="50101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702743"/>
              </p:ext>
            </p:extLst>
          </p:nvPr>
        </p:nvGraphicFramePr>
        <p:xfrm>
          <a:off x="1438234" y="518478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סלק ( סֶלֶק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בוריק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בוריקעס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66523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atib.co.il/image/users/198471/ftp/my_files/matiB-Article_images/tomato(1).jpeg?id=95708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693737"/>
            <a:ext cx="5691777" cy="377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079817"/>
              </p:ext>
            </p:extLst>
          </p:nvPr>
        </p:nvGraphicFramePr>
        <p:xfrm>
          <a:off x="1438234" y="518478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עגבנייה ( </a:t>
                      </a: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עַגְבָנִיָּה</a:t>
                      </a: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 </a:t>
                      </a:r>
                      <a:r>
                        <a:rPr lang="he-IL" sz="1400" dirty="0" smtClean="0">
                          <a:effectLst/>
                          <a:cs typeface="Arial" panose="020B0604020202020204" pitchFamily="34" charset="0"/>
                        </a:rPr>
                        <a:t>)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טאָמאַט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טאָמאַטן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73433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ynet.co.il/PicServer2/04062007/1232623/8027589_w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974" y="741362"/>
            <a:ext cx="5102057" cy="356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4333740"/>
              </p:ext>
            </p:extLst>
          </p:nvPr>
        </p:nvGraphicFramePr>
        <p:xfrm>
          <a:off x="1714788" y="5015219"/>
          <a:ext cx="8128000" cy="11125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ענבים ענב ( עֵנָב )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טרויב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טרויבן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ענבים ענב ( עֵנָב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ווייַנטרויב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ווייַנטרויבן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 / 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58038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nrg.co.il/images/archive/300x225/1/040/7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4" y="520700"/>
            <a:ext cx="4961467" cy="372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290272"/>
              </p:ext>
            </p:extLst>
          </p:nvPr>
        </p:nvGraphicFramePr>
        <p:xfrm>
          <a:off x="1438234" y="518478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פיטריה</a:t>
                      </a: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 ( פִּטְרִיָּה )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שוואָם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שוואָמען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54551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1.bp.blogspot.com/-XsE2BtgA3Xk/T_0lt_qVvuI/AAAAAAAAAHg/8D3fc6KcNhw/s1600/%25D7%25A4%25D7%2598%25D7%259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75" y="740549"/>
            <a:ext cx="5419725" cy="4166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300723"/>
              </p:ext>
            </p:extLst>
          </p:nvPr>
        </p:nvGraphicFramePr>
        <p:xfrm>
          <a:off x="1438234" y="518478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פטל ( פֶּטֶל )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מאַלינע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מאַלינעס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46921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camoni.co.il/cms_files/fck/shutterstock_708199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575" y="324850"/>
            <a:ext cx="6524625" cy="435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313235"/>
              </p:ext>
            </p:extLst>
          </p:nvPr>
        </p:nvGraphicFramePr>
        <p:xfrm>
          <a:off x="1438234" y="518478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פטרוזיליה ( פֶּטְרוֹזִילְיָה )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פּעטרישקע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92825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derech-hatavlinim.co.il/pic/IMG_32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559" y="884237"/>
            <a:ext cx="5398292" cy="359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416525"/>
              </p:ext>
            </p:extLst>
          </p:nvPr>
        </p:nvGraphicFramePr>
        <p:xfrm>
          <a:off x="1438234" y="518478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צימוק ( צִמּוּק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ראָזשינקע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ראָזשינקעס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5025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dryang.co.il/images/dryang/articles/Full_Image/616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75" y="315912"/>
            <a:ext cx="4472536" cy="430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608332"/>
              </p:ext>
            </p:extLst>
          </p:nvPr>
        </p:nvGraphicFramePr>
        <p:xfrm>
          <a:off x="1438234" y="518478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קולורבי ( כְּרוּב-הַקֶלַח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קאָלאָראַבי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קאָלאָראַביס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43914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st1.foodsd.co.il/Images/Products/large/Os3tneLhT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4" y="774700"/>
            <a:ext cx="5646693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728917"/>
              </p:ext>
            </p:extLst>
          </p:nvPr>
        </p:nvGraphicFramePr>
        <p:xfrm>
          <a:off x="1714788" y="5015219"/>
          <a:ext cx="8128000" cy="11125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קישוא ( </a:t>
                      </a: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קִשּוּא</a:t>
                      </a: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 )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קוסע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קוסעס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קישוא ( קִשּוּא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קוסעלע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קוסעלעך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דאָס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1731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t1.foodsd.co.il/Images/Products/large/U0csO4XJl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74" y="739774"/>
            <a:ext cx="5402311" cy="356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624314"/>
              </p:ext>
            </p:extLst>
          </p:nvPr>
        </p:nvGraphicFramePr>
        <p:xfrm>
          <a:off x="1438234" y="518478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שום ( שׁוּם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קנאָבל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24335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ages3.mysupermarket.co.il/ProductsDetailed/18/028818.jpg?v=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975" y="719136"/>
            <a:ext cx="4048125" cy="373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306691"/>
              </p:ext>
            </p:extLst>
          </p:nvPr>
        </p:nvGraphicFramePr>
        <p:xfrm>
          <a:off x="1438234" y="518478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שזיף ( שָזִיף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פֿלוים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פֿלוימען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94514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hakole.co.il/pict/gallery/pict_big/15-05-2012-19-00-49-almond_000007777340XSma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574" y="858836"/>
            <a:ext cx="6057899" cy="404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858330"/>
              </p:ext>
            </p:extLst>
          </p:nvPr>
        </p:nvGraphicFramePr>
        <p:xfrm>
          <a:off x="1438234" y="5184789"/>
          <a:ext cx="8128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שקד ( שָׁקֵד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מאַנדל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מאַנדלען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66935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blog.tapuz.co.il/babytip/images/364620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4" y="177800"/>
            <a:ext cx="4060825" cy="5319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351468"/>
              </p:ext>
            </p:extLst>
          </p:nvPr>
        </p:nvGraphicFramePr>
        <p:xfrm>
          <a:off x="1755734" y="5727700"/>
          <a:ext cx="8128000" cy="7366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297829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שמיר ( שָמִיר ) שוּמר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קאָפּער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1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7406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megafon-news.co.il/asys/wp-content/uploads/2013/01/tutim.yahat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1133475"/>
            <a:ext cx="5566600" cy="337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6416033"/>
              </p:ext>
            </p:extLst>
          </p:nvPr>
        </p:nvGraphicFramePr>
        <p:xfrm>
          <a:off x="1755734" y="5727700"/>
          <a:ext cx="8128000" cy="7366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297829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0">
                          <a:effectLst/>
                          <a:cs typeface="Arial" panose="020B0604020202020204" pitchFamily="34" charset="0"/>
                        </a:rPr>
                        <a:t>תות ( תּוּת-גִּנָּה )</a:t>
                      </a:r>
                      <a:endParaRPr lang="he-IL" b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0">
                          <a:effectLst/>
                          <a:cs typeface="Arial" panose="020B0604020202020204" pitchFamily="34" charset="0"/>
                        </a:rPr>
                        <a:t>טרוסקאַווקע</a:t>
                      </a:r>
                      <a:endParaRPr lang="he-IL" b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0">
                          <a:effectLst/>
                          <a:cs typeface="Arial" panose="020B0604020202020204" pitchFamily="34" charset="0"/>
                        </a:rPr>
                        <a:t>טרוסקאַווקעס</a:t>
                      </a:r>
                      <a:endParaRPr lang="he-IL" b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b="0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18670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derech-hatavlinim.co.il/pic/IMG_31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575" y="655637"/>
            <a:ext cx="6026942" cy="401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171559"/>
              </p:ext>
            </p:extLst>
          </p:nvPr>
        </p:nvGraphicFramePr>
        <p:xfrm>
          <a:off x="1679534" y="5257800"/>
          <a:ext cx="8128000" cy="7366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297829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  <a:cs typeface="Times New Roman" panose="02020603050405020304" pitchFamily="18" charset="0"/>
                        </a:rPr>
                        <a:t>סובסטאַנטיוו - איינצאָל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תמר ( תָּמָר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טייטל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טייטלען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1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23581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st1.foodsd.co.il/Images/Products/large/Kiu9JwKHt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075" y="354012"/>
            <a:ext cx="5700512" cy="374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842040"/>
              </p:ext>
            </p:extLst>
          </p:nvPr>
        </p:nvGraphicFramePr>
        <p:xfrm>
          <a:off x="1711367" y="4246638"/>
          <a:ext cx="8128000" cy="22250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תפוז (מִיץ תפוזים)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אָראַנדזש-דזשוס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תפוז (מִיץ תפוזים)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פּאָמעראַנצן-זאַפֿט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תפוז (מִיץ תפוזים)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מעראַנצן-זאַפֿט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תפוז ( תַּפּוּז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פּאָמעראַנץ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פּאָמעראַנצן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תפוז ( תַּפּוּז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מאַראַנץ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מאַראַנצן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1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44684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otli.co.il/wp-content/uploads/2012/07/appl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575" y="656347"/>
            <a:ext cx="6702425" cy="441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646650"/>
              </p:ext>
            </p:extLst>
          </p:nvPr>
        </p:nvGraphicFramePr>
        <p:xfrm>
          <a:off x="1601787" y="5072063"/>
          <a:ext cx="8128000" cy="14782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06735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תפוח ( מִיץ תפוחים)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עפֿלזאַפֿט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תפוח ( תַּפּוּחַ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עפּל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עפּל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b="1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כרובית ( כְּרוּבִית )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קאַלאַפֿיאָר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קאַלאַפֿיאָרן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86976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nrg.co.il/images/archive/465x349/1/615/4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393" y="630236"/>
            <a:ext cx="5488814" cy="411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732497"/>
              </p:ext>
            </p:extLst>
          </p:nvPr>
        </p:nvGraphicFramePr>
        <p:xfrm>
          <a:off x="1955800" y="4902200"/>
          <a:ext cx="8128000" cy="18542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שם-העצם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איינצאָל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סובסטאַנטיוו</a:t>
                      </a:r>
                      <a:r>
                        <a:rPr lang="he-IL" sz="1200" dirty="0">
                          <a:effectLst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he-IL" sz="1200" dirty="0" err="1">
                          <a:effectLst/>
                          <a:cs typeface="Times New Roman" panose="02020603050405020304" pitchFamily="18" charset="0"/>
                        </a:rPr>
                        <a:t>מערצאָל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תפוח אדמה (תַּפּוּחַ-אֲדָמָה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בולבע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בולבעס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  <a:cs typeface="Arial" panose="020B0604020202020204" pitchFamily="34" charset="0"/>
                        </a:rPr>
                        <a:t>די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תפוח אדמה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קאַרטאָפֿל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>
                          <a:effectLst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דער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תפוח אדמה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קאַרטאָפֿלע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קאַרטאָפֿלעך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דאָס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תפוח אדמה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קאַרטאָפֿליע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  <a:cs typeface="Arial" panose="020B0604020202020204" pitchFamily="34" charset="0"/>
                        </a:rPr>
                        <a:t>קאַרטאָפֿליעס</a:t>
                      </a:r>
                      <a:endParaRPr lang="he-I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r>
                        <a:rPr lang="he-IL" sz="1400" dirty="0" err="1">
                          <a:effectLst/>
                          <a:cs typeface="Arial" panose="020B0604020202020204" pitchFamily="34" charset="0"/>
                        </a:rPr>
                        <a:t>דאָס</a:t>
                      </a:r>
                      <a:endParaRPr lang="he-IL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284281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665</Words>
  <Application>Microsoft Office PowerPoint</Application>
  <PresentationFormat>מותאם אישית</PresentationFormat>
  <Paragraphs>349</Paragraphs>
  <Slides>37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37</vt:i4>
      </vt:variant>
    </vt:vector>
  </HeadingPairs>
  <TitlesOfParts>
    <vt:vector size="38" baseType="lpstr">
      <vt:lpstr>ערכת נושא Office</vt:lpstr>
      <vt:lpstr>מצגת פירות וירקות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Gilboa</dc:creator>
  <cp:lastModifiedBy>gabi1</cp:lastModifiedBy>
  <cp:revision>37</cp:revision>
  <dcterms:created xsi:type="dcterms:W3CDTF">2016-03-29T06:43:38Z</dcterms:created>
  <dcterms:modified xsi:type="dcterms:W3CDTF">2016-04-17T08:54:37Z</dcterms:modified>
</cp:coreProperties>
</file>