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8" r:id="rId2"/>
    <p:sldId id="282" r:id="rId3"/>
    <p:sldId id="281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013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96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1B4B3-9DCE-4C67-96A7-9AE653A73588}" type="datetimeFigureOut">
              <a:rPr lang="he-IL" smtClean="0"/>
              <a:t>כ"ב/טבת/תשע"ז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EDF70-AB66-47DF-9E11-A326CE6D1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41280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1B4B3-9DCE-4C67-96A7-9AE653A73588}" type="datetimeFigureOut">
              <a:rPr lang="he-IL" smtClean="0"/>
              <a:t>כ"ב/טבת/תשע"ז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EDF70-AB66-47DF-9E11-A326CE6D1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77666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1B4B3-9DCE-4C67-96A7-9AE653A73588}" type="datetimeFigureOut">
              <a:rPr lang="he-IL" smtClean="0"/>
              <a:t>כ"ב/טבת/תשע"ז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EDF70-AB66-47DF-9E11-A326CE6D1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02309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1B4B3-9DCE-4C67-96A7-9AE653A73588}" type="datetimeFigureOut">
              <a:rPr lang="he-IL" smtClean="0"/>
              <a:t>כ"ב/טבת/תשע"ז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EDF70-AB66-47DF-9E11-A326CE6D1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870896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1B4B3-9DCE-4C67-96A7-9AE653A73588}" type="datetimeFigureOut">
              <a:rPr lang="he-IL" smtClean="0"/>
              <a:t>כ"ב/טבת/תשע"ז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EDF70-AB66-47DF-9E11-A326CE6D1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64835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1B4B3-9DCE-4C67-96A7-9AE653A73588}" type="datetimeFigureOut">
              <a:rPr lang="he-IL" smtClean="0"/>
              <a:t>כ"ב/טבת/תשע"ז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EDF70-AB66-47DF-9E11-A326CE6D1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57374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1B4B3-9DCE-4C67-96A7-9AE653A73588}" type="datetimeFigureOut">
              <a:rPr lang="he-IL" smtClean="0"/>
              <a:t>כ"ב/טבת/תשע"ז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EDF70-AB66-47DF-9E11-A326CE6D1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1681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1B4B3-9DCE-4C67-96A7-9AE653A73588}" type="datetimeFigureOut">
              <a:rPr lang="he-IL" smtClean="0"/>
              <a:t>כ"ב/טבת/תשע"ז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EDF70-AB66-47DF-9E11-A326CE6D1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88330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1B4B3-9DCE-4C67-96A7-9AE653A73588}" type="datetimeFigureOut">
              <a:rPr lang="he-IL" smtClean="0"/>
              <a:t>כ"ב/טבת/תשע"ז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EDF70-AB66-47DF-9E11-A326CE6D1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33450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1B4B3-9DCE-4C67-96A7-9AE653A73588}" type="datetimeFigureOut">
              <a:rPr lang="he-IL" smtClean="0"/>
              <a:t>כ"ב/טבת/תשע"ז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EDF70-AB66-47DF-9E11-A326CE6D1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49376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1B4B3-9DCE-4C67-96A7-9AE653A73588}" type="datetimeFigureOut">
              <a:rPr lang="he-IL" smtClean="0"/>
              <a:t>כ"ב/טבת/תשע"ז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EEDF70-AB66-47DF-9E11-A326CE6D1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24862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75000">
              <a:srgbClr val="00B0F0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1B4B3-9DCE-4C67-96A7-9AE653A73588}" type="datetimeFigureOut">
              <a:rPr lang="he-IL" smtClean="0"/>
              <a:t>כ"ב/טבת/תשע"ז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EDF70-AB66-47DF-9E11-A326CE6D174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25039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2751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780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82917"/>
            <a:ext cx="9144000" cy="2387600"/>
          </a:xfrm>
        </p:spPr>
        <p:txBody>
          <a:bodyPr/>
          <a:lstStyle/>
          <a:p>
            <a:r>
              <a:rPr lang="he-IL" dirty="0" smtClean="0"/>
              <a:t>מעלילות שָֹשִֹי הארנב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001108"/>
            <a:ext cx="9144000" cy="2954215"/>
          </a:xfrm>
        </p:spPr>
        <p:txBody>
          <a:bodyPr>
            <a:normAutofit fontScale="32500" lnSpcReduction="20000"/>
          </a:bodyPr>
          <a:lstStyle/>
          <a:p>
            <a:r>
              <a:rPr lang="he-IL" sz="15000" dirty="0" err="1" smtClean="0"/>
              <a:t>מעשהלעך</a:t>
            </a:r>
            <a:r>
              <a:rPr lang="he-IL" sz="15000" dirty="0" smtClean="0"/>
              <a:t> פֿון </a:t>
            </a:r>
            <a:r>
              <a:rPr lang="he-IL" sz="15000" dirty="0" err="1" smtClean="0"/>
              <a:t>סאַסִין</a:t>
            </a:r>
            <a:endParaRPr lang="he-IL" sz="15000" dirty="0"/>
          </a:p>
          <a:p>
            <a:r>
              <a:rPr lang="he-IL" sz="13500" dirty="0" err="1" smtClean="0"/>
              <a:t>דאָס</a:t>
            </a:r>
            <a:r>
              <a:rPr lang="he-IL" sz="13500" dirty="0" smtClean="0"/>
              <a:t> </a:t>
            </a:r>
            <a:r>
              <a:rPr lang="he-IL" sz="13500" dirty="0" err="1" smtClean="0"/>
              <a:t>האַזעלע</a:t>
            </a:r>
            <a:endParaRPr lang="he-IL" sz="13500" dirty="0" smtClean="0"/>
          </a:p>
          <a:p>
            <a:endParaRPr lang="he-IL" sz="6000" dirty="0"/>
          </a:p>
          <a:p>
            <a:endParaRPr lang="he-IL" sz="6000" dirty="0" smtClean="0"/>
          </a:p>
          <a:p>
            <a:r>
              <a:rPr lang="he-IL" sz="6000" dirty="0" err="1" smtClean="0"/>
              <a:t>געשריבן</a:t>
            </a:r>
            <a:r>
              <a:rPr lang="he-IL" sz="6000" dirty="0" smtClean="0"/>
              <a:t> :   אוּלְף </a:t>
            </a:r>
            <a:r>
              <a:rPr lang="he-IL" sz="6000" dirty="0" err="1" smtClean="0"/>
              <a:t>לוֹפְֿגְרֶן</a:t>
            </a:r>
            <a:endParaRPr lang="he-IL" sz="6000" dirty="0" smtClean="0"/>
          </a:p>
          <a:p>
            <a:r>
              <a:rPr lang="he-IL" sz="6000" dirty="0" err="1" smtClean="0"/>
              <a:t>איבערגעזעצט</a:t>
            </a:r>
            <a:r>
              <a:rPr lang="he-IL" sz="6000" dirty="0" smtClean="0"/>
              <a:t> </a:t>
            </a:r>
            <a:r>
              <a:rPr lang="he-IL" sz="6000" dirty="0" err="1" smtClean="0"/>
              <a:t>אויף</a:t>
            </a:r>
            <a:r>
              <a:rPr lang="he-IL" sz="6000" dirty="0" smtClean="0"/>
              <a:t> </a:t>
            </a:r>
            <a:r>
              <a:rPr lang="he-IL" sz="6000" dirty="0" err="1" smtClean="0"/>
              <a:t>העברעיש</a:t>
            </a:r>
            <a:r>
              <a:rPr lang="he-IL" sz="6000" dirty="0" smtClean="0"/>
              <a:t> : תלמה </a:t>
            </a:r>
            <a:r>
              <a:rPr lang="he-IL" sz="6000" dirty="0" err="1" smtClean="0"/>
              <a:t>אליגון</a:t>
            </a:r>
            <a:r>
              <a:rPr lang="en-US" sz="6000" dirty="0" smtClean="0"/>
              <a:t/>
            </a:r>
            <a:br>
              <a:rPr lang="en-US" sz="6000" dirty="0" smtClean="0"/>
            </a:br>
            <a:r>
              <a:rPr lang="he-IL" sz="5500" dirty="0" err="1" smtClean="0"/>
              <a:t>אַרויסגעגעבן</a:t>
            </a:r>
            <a:r>
              <a:rPr lang="he-IL" sz="5500" dirty="0" smtClean="0"/>
              <a:t> "כנרת" </a:t>
            </a:r>
            <a:r>
              <a:rPr lang="he-IL" sz="5500" dirty="0" err="1" smtClean="0"/>
              <a:t>פֿאַרלאַג</a:t>
            </a:r>
            <a:r>
              <a:rPr lang="he-IL" sz="5500" dirty="0" smtClean="0"/>
              <a:t>, 1986, ישראל</a:t>
            </a:r>
          </a:p>
          <a:p>
            <a:endParaRPr lang="he-IL" sz="6000" dirty="0"/>
          </a:p>
        </p:txBody>
      </p:sp>
    </p:spTree>
    <p:extLst>
      <p:ext uri="{BB962C8B-B14F-4D97-AF65-F5344CB8AC3E}">
        <p14:creationId xmlns:p14="http://schemas.microsoft.com/office/powerpoint/2010/main" val="357645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he-IL" dirty="0" err="1" smtClean="0"/>
              <a:t>צוגעגרייט</a:t>
            </a:r>
            <a:r>
              <a:rPr lang="he-IL" dirty="0" smtClean="0"/>
              <a:t> פֿון  (מגיש)</a:t>
            </a:r>
            <a:br>
              <a:rPr lang="he-IL" dirty="0" smtClean="0"/>
            </a:br>
            <a:r>
              <a:rPr lang="he-IL" dirty="0" smtClean="0"/>
              <a:t>ברוך </a:t>
            </a:r>
            <a:r>
              <a:rPr lang="he-IL" dirty="0" err="1" smtClean="0"/>
              <a:t>איליאייב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e-IL" dirty="0" smtClean="0"/>
              <a:t>2017 – תשע"ו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אורט חולון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הפרויקט נעשה בתמיכת הרשות הלאומית לתרבות יידיש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199180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4623530"/>
            <a:ext cx="9104923" cy="1655762"/>
          </a:xfrm>
        </p:spPr>
        <p:txBody>
          <a:bodyPr>
            <a:normAutofit/>
          </a:bodyPr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איז</a:t>
            </a:r>
            <a:r>
              <a:rPr lang="he-IL" dirty="0" smtClean="0"/>
              <a:t> </a:t>
            </a:r>
            <a:r>
              <a:rPr lang="he-IL" dirty="0" err="1" smtClean="0"/>
              <a:t>סאַסִי</a:t>
            </a:r>
            <a:r>
              <a:rPr lang="he-IL" dirty="0" smtClean="0"/>
              <a:t> </a:t>
            </a:r>
            <a:endParaRPr lang="he-IL" dirty="0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547654" cy="4497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769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4727454"/>
            <a:ext cx="9144000" cy="1655762"/>
          </a:xfrm>
        </p:spPr>
        <p:txBody>
          <a:bodyPr>
            <a:normAutofit/>
          </a:bodyPr>
          <a:lstStyle/>
          <a:p>
            <a:r>
              <a:rPr lang="he-IL" dirty="0" smtClean="0"/>
              <a:t>ער האָט </a:t>
            </a:r>
            <a:r>
              <a:rPr lang="he-IL" dirty="0" err="1" smtClean="0"/>
              <a:t>באַקומען</a:t>
            </a:r>
            <a:r>
              <a:rPr lang="he-IL" dirty="0" smtClean="0"/>
              <a:t> אַ </a:t>
            </a:r>
            <a:r>
              <a:rPr lang="he-IL" dirty="0" err="1" smtClean="0"/>
              <a:t>געלע</a:t>
            </a:r>
            <a:r>
              <a:rPr lang="he-IL" dirty="0" smtClean="0"/>
              <a:t> </a:t>
            </a:r>
            <a:r>
              <a:rPr lang="he-IL" dirty="0" err="1" smtClean="0"/>
              <a:t>בלוזקע</a:t>
            </a:r>
            <a:r>
              <a:rPr lang="he-IL" dirty="0" smtClean="0"/>
              <a:t> פֿון זייַן </a:t>
            </a:r>
            <a:r>
              <a:rPr lang="he-IL" dirty="0" err="1" smtClean="0"/>
              <a:t>מאַמען</a:t>
            </a:r>
            <a:r>
              <a:rPr lang="he-IL" dirty="0" smtClean="0"/>
              <a:t> </a:t>
            </a:r>
          </a:p>
          <a:p>
            <a:r>
              <a:rPr lang="he-IL" dirty="0" smtClean="0"/>
              <a:t>און ער </a:t>
            </a:r>
            <a:r>
              <a:rPr lang="he-IL" dirty="0" err="1" smtClean="0"/>
              <a:t>וועט</a:t>
            </a:r>
            <a:r>
              <a:rPr lang="he-IL" dirty="0" smtClean="0"/>
              <a:t> </a:t>
            </a:r>
            <a:r>
              <a:rPr lang="he-IL" dirty="0" err="1" smtClean="0"/>
              <a:t>עס</a:t>
            </a:r>
            <a:r>
              <a:rPr lang="he-IL" dirty="0" smtClean="0"/>
              <a:t>  </a:t>
            </a:r>
            <a:r>
              <a:rPr lang="he-IL" dirty="0" err="1" smtClean="0"/>
              <a:t>זיך</a:t>
            </a:r>
            <a:r>
              <a:rPr lang="he-IL" dirty="0" smtClean="0"/>
              <a:t> </a:t>
            </a:r>
            <a:r>
              <a:rPr lang="he-IL" dirty="0" err="1" smtClean="0"/>
              <a:t>אַליין</a:t>
            </a:r>
            <a:r>
              <a:rPr lang="he-IL" dirty="0" smtClean="0"/>
              <a:t> </a:t>
            </a:r>
            <a:r>
              <a:rPr lang="he-IL" dirty="0" err="1" smtClean="0"/>
              <a:t>אָנטאָן</a:t>
            </a:r>
            <a:r>
              <a:rPr lang="he-IL" dirty="0" smtClean="0"/>
              <a:t> .</a:t>
            </a:r>
            <a:endParaRPr lang="he-IL" dirty="0"/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737969" cy="4439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369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4993176"/>
            <a:ext cx="9144000" cy="1655762"/>
          </a:xfrm>
        </p:spPr>
        <p:txBody>
          <a:bodyPr>
            <a:normAutofit/>
          </a:bodyPr>
          <a:lstStyle/>
          <a:p>
            <a:r>
              <a:rPr lang="he-IL" dirty="0" smtClean="0"/>
              <a:t>אָבער, </a:t>
            </a:r>
            <a:r>
              <a:rPr lang="he-IL" dirty="0" err="1" smtClean="0"/>
              <a:t>סאַסִי</a:t>
            </a:r>
            <a:r>
              <a:rPr lang="he-IL" dirty="0" smtClean="0"/>
              <a:t>, דו </a:t>
            </a:r>
            <a:r>
              <a:rPr lang="he-IL" dirty="0" err="1" smtClean="0"/>
              <a:t>האָסט</a:t>
            </a:r>
            <a:r>
              <a:rPr lang="he-IL" dirty="0" smtClean="0"/>
              <a:t> </a:t>
            </a:r>
            <a:r>
              <a:rPr lang="he-IL" dirty="0" err="1" smtClean="0"/>
              <a:t>זיך</a:t>
            </a:r>
            <a:r>
              <a:rPr lang="he-IL" dirty="0" smtClean="0"/>
              <a:t> </a:t>
            </a:r>
            <a:r>
              <a:rPr lang="he-IL" dirty="0" err="1" smtClean="0"/>
              <a:t>צעטומעלט</a:t>
            </a:r>
            <a:r>
              <a:rPr lang="he-IL" dirty="0" smtClean="0"/>
              <a:t>, פֿון </a:t>
            </a:r>
            <a:r>
              <a:rPr lang="he-IL" dirty="0" err="1" smtClean="0"/>
              <a:t>וואַנען</a:t>
            </a:r>
            <a:r>
              <a:rPr lang="he-IL" dirty="0" smtClean="0"/>
              <a:t> הִתְחַלְתָּ ?</a:t>
            </a:r>
          </a:p>
          <a:p>
            <a:r>
              <a:rPr lang="he-IL" dirty="0" smtClean="0"/>
              <a:t>טאָט מען אַ </a:t>
            </a:r>
            <a:r>
              <a:rPr lang="he-IL" dirty="0" err="1" smtClean="0"/>
              <a:t>בלוזקע</a:t>
            </a:r>
            <a:r>
              <a:rPr lang="he-IL" dirty="0" smtClean="0"/>
              <a:t> אָן פֿון די רַגְלַים ? </a:t>
            </a: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470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733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442977" y="5093886"/>
            <a:ext cx="9144000" cy="1764114"/>
          </a:xfrm>
        </p:spPr>
        <p:txBody>
          <a:bodyPr>
            <a:noAutofit/>
          </a:bodyPr>
          <a:lstStyle/>
          <a:p>
            <a:pPr algn="r"/>
            <a:r>
              <a:rPr lang="he-IL" sz="2000" dirty="0" err="1" smtClean="0"/>
              <a:t>סאַסי</a:t>
            </a:r>
            <a:r>
              <a:rPr lang="he-IL" sz="2000" dirty="0" smtClean="0"/>
              <a:t>, </a:t>
            </a:r>
            <a:r>
              <a:rPr lang="he-IL" sz="2000" dirty="0" err="1" smtClean="0"/>
              <a:t>טייַערינקער</a:t>
            </a:r>
            <a:r>
              <a:rPr lang="he-IL" sz="2000" dirty="0" smtClean="0"/>
              <a:t> - </a:t>
            </a:r>
            <a:r>
              <a:rPr lang="he-IL" sz="2000" dirty="0" err="1" smtClean="0"/>
              <a:t>צעטומעלט</a:t>
            </a:r>
            <a:r>
              <a:rPr lang="he-IL" sz="2000" dirty="0" smtClean="0"/>
              <a:t> </a:t>
            </a:r>
            <a:r>
              <a:rPr lang="he-IL" sz="2000" dirty="0" err="1" smtClean="0"/>
              <a:t>זיך</a:t>
            </a:r>
            <a:r>
              <a:rPr lang="he-IL" sz="2000" dirty="0" smtClean="0"/>
              <a:t> ניט,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he-IL" sz="2000" dirty="0" smtClean="0"/>
              <a:t> </a:t>
            </a:r>
            <a:r>
              <a:rPr lang="he-IL" sz="2000" dirty="0" err="1" smtClean="0"/>
              <a:t>בלוזקע</a:t>
            </a:r>
            <a:r>
              <a:rPr lang="he-IL" sz="2000" dirty="0" smtClean="0"/>
              <a:t> טאָט מען פֿון די </a:t>
            </a:r>
            <a:r>
              <a:rPr lang="he-IL" sz="2000" dirty="0" err="1" smtClean="0"/>
              <a:t>הענט</a:t>
            </a:r>
            <a:r>
              <a:rPr lang="he-IL" sz="2000" dirty="0" smtClean="0"/>
              <a:t> אָן - קוק </a:t>
            </a:r>
            <a:r>
              <a:rPr lang="he-IL" sz="2000" dirty="0" err="1" smtClean="0"/>
              <a:t>אַליין</a:t>
            </a:r>
            <a:r>
              <a:rPr lang="he-IL" sz="2000" dirty="0" smtClean="0"/>
              <a:t>.</a:t>
            </a:r>
          </a:p>
          <a:p>
            <a:endParaRPr lang="he-IL" sz="2000" dirty="0" smtClean="0"/>
          </a:p>
          <a:p>
            <a:r>
              <a:rPr lang="he-IL" sz="2000" dirty="0"/>
              <a:t> </a:t>
            </a:r>
            <a:r>
              <a:rPr lang="he-IL" sz="2000" dirty="0" smtClean="0"/>
              <a:t>                                      </a:t>
            </a:r>
            <a:r>
              <a:rPr lang="he-IL" sz="2000" dirty="0" err="1" smtClean="0"/>
              <a:t>סאַסי</a:t>
            </a:r>
            <a:r>
              <a:rPr lang="he-IL" sz="2000" dirty="0" smtClean="0"/>
              <a:t>, האָט </a:t>
            </a:r>
            <a:r>
              <a:rPr lang="he-IL" sz="2000" dirty="0" err="1" smtClean="0"/>
              <a:t>באַקומען</a:t>
            </a:r>
            <a:r>
              <a:rPr lang="he-IL" sz="2000" dirty="0" smtClean="0"/>
              <a:t> </a:t>
            </a:r>
            <a:r>
              <a:rPr lang="he-IL" sz="2000" dirty="0" err="1" smtClean="0"/>
              <a:t>געלע</a:t>
            </a:r>
            <a:r>
              <a:rPr lang="he-IL" sz="2000" dirty="0" smtClean="0"/>
              <a:t> </a:t>
            </a:r>
            <a:r>
              <a:rPr lang="he-IL" sz="2000" dirty="0" err="1" smtClean="0"/>
              <a:t>גאַטקעס</a:t>
            </a:r>
            <a:r>
              <a:rPr lang="he-IL" sz="2000" dirty="0" smtClean="0"/>
              <a:t> פֿון זייַן </a:t>
            </a:r>
            <a:r>
              <a:rPr lang="he-IL" sz="2000" dirty="0" err="1" smtClean="0"/>
              <a:t>מאַמען</a:t>
            </a:r>
            <a:r>
              <a:rPr lang="he-IL" sz="2000" dirty="0" smtClean="0"/>
              <a:t> </a:t>
            </a:r>
          </a:p>
          <a:p>
            <a:r>
              <a:rPr lang="he-IL" sz="2000" dirty="0"/>
              <a:t> </a:t>
            </a:r>
            <a:r>
              <a:rPr lang="he-IL" sz="2000" dirty="0" smtClean="0"/>
              <a:t>                    </a:t>
            </a:r>
            <a:r>
              <a:rPr lang="he-IL" sz="2000" dirty="0" err="1" smtClean="0"/>
              <a:t>איצט</a:t>
            </a:r>
            <a:r>
              <a:rPr lang="he-IL" sz="2000" dirty="0" smtClean="0"/>
              <a:t> </a:t>
            </a:r>
            <a:r>
              <a:rPr lang="he-IL" sz="2000" dirty="0" err="1" smtClean="0"/>
              <a:t>וועט</a:t>
            </a:r>
            <a:r>
              <a:rPr lang="he-IL" sz="2000" dirty="0" smtClean="0"/>
              <a:t> ער </a:t>
            </a:r>
            <a:r>
              <a:rPr lang="he-IL" sz="2000" dirty="0" err="1" smtClean="0"/>
              <a:t>זיי</a:t>
            </a:r>
            <a:r>
              <a:rPr lang="he-IL" sz="2000" dirty="0" smtClean="0"/>
              <a:t>  </a:t>
            </a:r>
            <a:r>
              <a:rPr lang="he-IL" sz="2000" dirty="0" err="1" smtClean="0"/>
              <a:t>זיך</a:t>
            </a:r>
            <a:r>
              <a:rPr lang="he-IL" sz="2000" dirty="0" smtClean="0"/>
              <a:t> </a:t>
            </a:r>
            <a:r>
              <a:rPr lang="he-IL" sz="2000" dirty="0" err="1" smtClean="0"/>
              <a:t>אָנטאָן</a:t>
            </a:r>
            <a:r>
              <a:rPr lang="he-IL" sz="2000" dirty="0" smtClean="0"/>
              <a:t> </a:t>
            </a:r>
            <a:r>
              <a:rPr lang="he-IL" sz="2000" dirty="0" err="1" smtClean="0"/>
              <a:t>אַליין</a:t>
            </a:r>
            <a:r>
              <a:rPr lang="he-IL" sz="2000" dirty="0" smtClean="0"/>
              <a:t>.</a:t>
            </a:r>
            <a:endParaRPr lang="he-IL" sz="2000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4822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125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5018946"/>
            <a:ext cx="9144000" cy="1655762"/>
          </a:xfrm>
        </p:spPr>
        <p:txBody>
          <a:bodyPr/>
          <a:lstStyle/>
          <a:p>
            <a:r>
              <a:rPr lang="he-IL" dirty="0"/>
              <a:t>אַ בראָך - </a:t>
            </a:r>
            <a:r>
              <a:rPr lang="he-IL" dirty="0" err="1"/>
              <a:t>וואָס</a:t>
            </a:r>
            <a:r>
              <a:rPr lang="he-IL" dirty="0"/>
              <a:t> </a:t>
            </a:r>
            <a:r>
              <a:rPr lang="he-IL" dirty="0" err="1"/>
              <a:t>מאַכט</a:t>
            </a:r>
            <a:r>
              <a:rPr lang="he-IL" dirty="0"/>
              <a:t> </a:t>
            </a:r>
            <a:r>
              <a:rPr lang="he-IL" dirty="0" err="1"/>
              <a:t>סאַסי</a:t>
            </a:r>
            <a:r>
              <a:rPr lang="he-IL" dirty="0"/>
              <a:t> </a:t>
            </a:r>
            <a:r>
              <a:rPr lang="he-IL" dirty="0" err="1"/>
              <a:t>איצט</a:t>
            </a:r>
            <a:r>
              <a:rPr lang="he-IL" dirty="0" smtClean="0"/>
              <a:t>,</a:t>
            </a:r>
            <a:endParaRPr lang="en-US" dirty="0" smtClean="0"/>
          </a:p>
          <a:p>
            <a:r>
              <a:rPr lang="he-IL" dirty="0"/>
              <a:t>ער האָט </a:t>
            </a:r>
            <a:r>
              <a:rPr lang="he-IL" dirty="0" err="1"/>
              <a:t>אָנגעטאָן</a:t>
            </a:r>
            <a:r>
              <a:rPr lang="he-IL" dirty="0"/>
              <a:t> די </a:t>
            </a:r>
            <a:r>
              <a:rPr lang="he-IL" dirty="0" err="1"/>
              <a:t>גאַטקעס</a:t>
            </a:r>
            <a:r>
              <a:rPr lang="he-IL" dirty="0"/>
              <a:t> </a:t>
            </a:r>
            <a:r>
              <a:rPr lang="he-IL" dirty="0" err="1"/>
              <a:t>אויף</a:t>
            </a:r>
            <a:r>
              <a:rPr lang="he-IL" dirty="0"/>
              <a:t> די </a:t>
            </a:r>
            <a:r>
              <a:rPr lang="he-IL" dirty="0" err="1"/>
              <a:t>אויערן</a:t>
            </a:r>
            <a:r>
              <a:rPr lang="he-IL" dirty="0"/>
              <a:t>.</a:t>
            </a: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-1"/>
            <a:ext cx="9144000" cy="4744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865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5202238"/>
            <a:ext cx="9144000" cy="1655762"/>
          </a:xfrm>
        </p:spPr>
        <p:txBody>
          <a:bodyPr>
            <a:normAutofit fontScale="77500" lnSpcReduction="20000"/>
          </a:bodyPr>
          <a:lstStyle/>
          <a:p>
            <a:r>
              <a:rPr lang="he-IL" dirty="0" err="1" smtClean="0"/>
              <a:t>סאַסי</a:t>
            </a:r>
            <a:r>
              <a:rPr lang="he-IL" dirty="0" smtClean="0"/>
              <a:t> </a:t>
            </a:r>
            <a:r>
              <a:rPr lang="he-IL" dirty="0" err="1"/>
              <a:t>טייַרינקער</a:t>
            </a:r>
            <a:r>
              <a:rPr lang="he-IL" dirty="0"/>
              <a:t>, </a:t>
            </a:r>
            <a:r>
              <a:rPr lang="he-IL" dirty="0" err="1"/>
              <a:t>ווידער</a:t>
            </a:r>
            <a:r>
              <a:rPr lang="he-IL" dirty="0"/>
              <a:t> </a:t>
            </a:r>
            <a:r>
              <a:rPr lang="he-IL" dirty="0" err="1"/>
              <a:t>צעטומעלט</a:t>
            </a:r>
            <a:r>
              <a:rPr lang="he-IL" dirty="0"/>
              <a:t> </a:t>
            </a:r>
            <a:r>
              <a:rPr lang="he-IL" dirty="0" err="1"/>
              <a:t>זיך</a:t>
            </a:r>
            <a:r>
              <a:rPr lang="he-IL" dirty="0"/>
              <a:t> </a:t>
            </a:r>
            <a:endParaRPr lang="he-IL" dirty="0" smtClean="0"/>
          </a:p>
          <a:p>
            <a:r>
              <a:rPr lang="he-IL" dirty="0" err="1"/>
              <a:t>גאַטקעס</a:t>
            </a:r>
            <a:r>
              <a:rPr lang="he-IL" dirty="0"/>
              <a:t> טו מען אָן </a:t>
            </a:r>
            <a:r>
              <a:rPr lang="he-IL" dirty="0" err="1"/>
              <a:t>אויף</a:t>
            </a:r>
            <a:r>
              <a:rPr lang="he-IL" dirty="0"/>
              <a:t> </a:t>
            </a:r>
            <a:r>
              <a:rPr lang="he-IL" dirty="0" err="1"/>
              <a:t>דעם</a:t>
            </a:r>
            <a:r>
              <a:rPr lang="he-IL" dirty="0"/>
              <a:t> </a:t>
            </a:r>
            <a:r>
              <a:rPr lang="he-IL" dirty="0" err="1"/>
              <a:t>אונטערשטן</a:t>
            </a:r>
            <a:r>
              <a:rPr lang="he-IL" dirty="0"/>
              <a:t> טייַל - פֿון </a:t>
            </a:r>
            <a:r>
              <a:rPr lang="he-IL" dirty="0" err="1"/>
              <a:t>אונטן</a:t>
            </a:r>
            <a:r>
              <a:rPr lang="he-IL" dirty="0"/>
              <a:t> </a:t>
            </a:r>
            <a:r>
              <a:rPr lang="he-IL" dirty="0" err="1"/>
              <a:t>אַרויף</a:t>
            </a:r>
            <a:r>
              <a:rPr lang="he-IL" dirty="0" smtClean="0"/>
              <a:t>.</a:t>
            </a:r>
          </a:p>
          <a:p>
            <a:endParaRPr lang="he-IL" dirty="0"/>
          </a:p>
          <a:p>
            <a:r>
              <a:rPr lang="he-IL" dirty="0" err="1"/>
              <a:t>סאַסי</a:t>
            </a:r>
            <a:r>
              <a:rPr lang="he-IL" dirty="0"/>
              <a:t> האָט </a:t>
            </a:r>
            <a:r>
              <a:rPr lang="he-IL" dirty="0" err="1"/>
              <a:t>באַקומען</a:t>
            </a:r>
            <a:r>
              <a:rPr lang="he-IL" dirty="0"/>
              <a:t> </a:t>
            </a:r>
            <a:r>
              <a:rPr lang="he-IL" dirty="0" err="1"/>
              <a:t>גרינע</a:t>
            </a:r>
            <a:r>
              <a:rPr lang="he-IL" dirty="0"/>
              <a:t> </a:t>
            </a:r>
            <a:r>
              <a:rPr lang="he-IL" dirty="0" err="1"/>
              <a:t>הויזן</a:t>
            </a:r>
            <a:r>
              <a:rPr lang="he-IL" dirty="0"/>
              <a:t> פֿון זייַן </a:t>
            </a:r>
            <a:r>
              <a:rPr lang="he-IL" dirty="0" err="1"/>
              <a:t>מאַמען</a:t>
            </a:r>
            <a:r>
              <a:rPr lang="he-IL" dirty="0" smtClean="0"/>
              <a:t>,</a:t>
            </a:r>
          </a:p>
          <a:p>
            <a:r>
              <a:rPr lang="he-IL" dirty="0" err="1"/>
              <a:t>איצט</a:t>
            </a:r>
            <a:r>
              <a:rPr lang="he-IL" dirty="0"/>
              <a:t> </a:t>
            </a:r>
            <a:r>
              <a:rPr lang="he-IL" dirty="0" err="1"/>
              <a:t>וועט</a:t>
            </a:r>
            <a:r>
              <a:rPr lang="he-IL" dirty="0"/>
              <a:t> ער </a:t>
            </a:r>
            <a:r>
              <a:rPr lang="he-IL" dirty="0" err="1"/>
              <a:t>זיך</a:t>
            </a:r>
            <a:r>
              <a:rPr lang="he-IL" dirty="0"/>
              <a:t> </a:t>
            </a:r>
            <a:r>
              <a:rPr lang="he-IL" dirty="0" err="1"/>
              <a:t>אַליין</a:t>
            </a:r>
            <a:r>
              <a:rPr lang="he-IL" dirty="0"/>
              <a:t> </a:t>
            </a:r>
            <a:r>
              <a:rPr lang="he-IL" dirty="0" err="1"/>
              <a:t>אָנטאָן</a:t>
            </a:r>
            <a:r>
              <a:rPr lang="he-IL" dirty="0"/>
              <a:t> </a:t>
            </a:r>
            <a:r>
              <a:rPr lang="he-IL" dirty="0" err="1"/>
              <a:t>זיי</a:t>
            </a:r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5016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092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5126038"/>
            <a:ext cx="9144000" cy="1655762"/>
          </a:xfrm>
        </p:spPr>
        <p:txBody>
          <a:bodyPr/>
          <a:lstStyle/>
          <a:p>
            <a:r>
              <a:rPr lang="he-IL" dirty="0" err="1"/>
              <a:t>סאַסי</a:t>
            </a:r>
            <a:r>
              <a:rPr lang="he-IL" dirty="0"/>
              <a:t>, </a:t>
            </a:r>
            <a:r>
              <a:rPr lang="he-IL" dirty="0" err="1"/>
              <a:t>טייַערינקער</a:t>
            </a:r>
            <a:r>
              <a:rPr lang="he-IL" dirty="0"/>
              <a:t> </a:t>
            </a:r>
            <a:r>
              <a:rPr lang="he-IL" dirty="0" smtClean="0"/>
              <a:t>, </a:t>
            </a:r>
            <a:r>
              <a:rPr lang="he-IL" dirty="0" err="1"/>
              <a:t>הויזן</a:t>
            </a:r>
            <a:r>
              <a:rPr lang="he-IL" dirty="0"/>
              <a:t> דורך </a:t>
            </a:r>
            <a:r>
              <a:rPr lang="he-IL" dirty="0" err="1"/>
              <a:t>דעם</a:t>
            </a:r>
            <a:r>
              <a:rPr lang="he-IL" dirty="0"/>
              <a:t> </a:t>
            </a:r>
            <a:r>
              <a:rPr lang="he-IL" dirty="0" err="1"/>
              <a:t>קאָפ</a:t>
            </a:r>
            <a:r>
              <a:rPr lang="he-IL" dirty="0"/>
              <a:t>ּ ?</a:t>
            </a: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-1"/>
            <a:ext cx="9144000" cy="4934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413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4939072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he-IL" dirty="0" err="1"/>
              <a:t>הויזן</a:t>
            </a:r>
            <a:r>
              <a:rPr lang="he-IL" dirty="0"/>
              <a:t> </a:t>
            </a:r>
            <a:r>
              <a:rPr lang="he-IL" dirty="0" err="1"/>
              <a:t>דאַרף</a:t>
            </a:r>
            <a:r>
              <a:rPr lang="he-IL" dirty="0"/>
              <a:t> מען </a:t>
            </a:r>
            <a:r>
              <a:rPr lang="he-IL" dirty="0" err="1"/>
              <a:t>אָנטאָן</a:t>
            </a:r>
            <a:r>
              <a:rPr lang="he-IL" dirty="0"/>
              <a:t> דורך די </a:t>
            </a:r>
            <a:r>
              <a:rPr lang="he-IL" dirty="0" smtClean="0"/>
              <a:t>פֿיס.</a:t>
            </a:r>
          </a:p>
          <a:p>
            <a:endParaRPr lang="he-IL" dirty="0"/>
          </a:p>
          <a:p>
            <a:r>
              <a:rPr lang="he-IL" dirty="0" err="1"/>
              <a:t>סאַסי</a:t>
            </a:r>
            <a:r>
              <a:rPr lang="he-IL" dirty="0"/>
              <a:t> האָט אַ </a:t>
            </a:r>
            <a:r>
              <a:rPr lang="he-IL" dirty="0" err="1"/>
              <a:t>געלעכלן</a:t>
            </a:r>
            <a:r>
              <a:rPr lang="he-IL" dirty="0"/>
              <a:t> </a:t>
            </a:r>
            <a:r>
              <a:rPr lang="he-IL" dirty="0" err="1" smtClean="0"/>
              <a:t>בענקל</a:t>
            </a:r>
            <a:endParaRPr lang="he-IL" dirty="0" smtClean="0"/>
          </a:p>
          <a:p>
            <a:r>
              <a:rPr lang="he-IL" dirty="0" err="1"/>
              <a:t>איצט</a:t>
            </a:r>
            <a:r>
              <a:rPr lang="he-IL" dirty="0"/>
              <a:t> </a:t>
            </a:r>
            <a:r>
              <a:rPr lang="he-IL" dirty="0" err="1"/>
              <a:t>פּרובירט</a:t>
            </a:r>
            <a:r>
              <a:rPr lang="he-IL" dirty="0"/>
              <a:t> ער </a:t>
            </a:r>
            <a:r>
              <a:rPr lang="he-IL" dirty="0" err="1" smtClean="0"/>
              <a:t>זיצן</a:t>
            </a:r>
            <a:r>
              <a:rPr lang="he-IL" dirty="0" smtClean="0"/>
              <a:t>.</a:t>
            </a:r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50470"/>
            <a:ext cx="9144000" cy="4444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66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5049838"/>
            <a:ext cx="9144000" cy="1655762"/>
          </a:xfrm>
        </p:spPr>
        <p:txBody>
          <a:bodyPr/>
          <a:lstStyle/>
          <a:p>
            <a:endParaRPr lang="he-IL" dirty="0"/>
          </a:p>
          <a:p>
            <a:r>
              <a:rPr lang="he-IL" dirty="0" err="1" smtClean="0"/>
              <a:t>סאַסי</a:t>
            </a:r>
            <a:r>
              <a:rPr lang="he-IL" dirty="0"/>
              <a:t>, </a:t>
            </a:r>
            <a:r>
              <a:rPr lang="he-IL" dirty="0" err="1"/>
              <a:t>נאַרעלע</a:t>
            </a:r>
            <a:r>
              <a:rPr lang="he-IL" dirty="0"/>
              <a:t>, </a:t>
            </a:r>
            <a:r>
              <a:rPr lang="he-IL" dirty="0" err="1"/>
              <a:t>זיצן</a:t>
            </a:r>
            <a:r>
              <a:rPr lang="he-IL" dirty="0"/>
              <a:t> </a:t>
            </a:r>
            <a:r>
              <a:rPr lang="he-IL" dirty="0" err="1"/>
              <a:t>מיטן</a:t>
            </a:r>
            <a:r>
              <a:rPr lang="he-IL" dirty="0"/>
              <a:t> </a:t>
            </a:r>
            <a:r>
              <a:rPr lang="he-IL" dirty="0" err="1"/>
              <a:t>קאָפ</a:t>
            </a:r>
            <a:r>
              <a:rPr lang="he-IL" dirty="0"/>
              <a:t>ּ </a:t>
            </a:r>
            <a:r>
              <a:rPr lang="he-IL" dirty="0" err="1"/>
              <a:t>אַרונטער</a:t>
            </a:r>
            <a:r>
              <a:rPr lang="he-IL" dirty="0"/>
              <a:t> </a:t>
            </a:r>
            <a:r>
              <a:rPr lang="he-IL" dirty="0" smtClean="0"/>
              <a:t>?</a:t>
            </a:r>
          </a:p>
          <a:p>
            <a:r>
              <a:rPr lang="he-IL" dirty="0"/>
              <a:t>  </a:t>
            </a:r>
            <a:r>
              <a:rPr lang="he-IL" dirty="0" smtClean="0"/>
              <a:t>                                                       </a:t>
            </a:r>
            <a:r>
              <a:rPr lang="he-IL" dirty="0" err="1" smtClean="0"/>
              <a:t>ווידער</a:t>
            </a:r>
            <a:r>
              <a:rPr lang="he-IL" dirty="0" smtClean="0"/>
              <a:t> </a:t>
            </a:r>
            <a:r>
              <a:rPr lang="he-IL" dirty="0" err="1"/>
              <a:t>צעטומעלט</a:t>
            </a:r>
            <a:r>
              <a:rPr lang="he-IL" dirty="0"/>
              <a:t> </a:t>
            </a:r>
            <a:r>
              <a:rPr lang="he-IL" dirty="0" err="1"/>
              <a:t>זיך</a:t>
            </a:r>
            <a:r>
              <a:rPr lang="he-IL" dirty="0"/>
              <a:t> !</a:t>
            </a: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-1"/>
            <a:ext cx="9144000" cy="471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077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4887913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he-IL" dirty="0"/>
              <a:t>מען </a:t>
            </a:r>
            <a:r>
              <a:rPr lang="he-IL" dirty="0" err="1"/>
              <a:t>זיצט</a:t>
            </a:r>
            <a:r>
              <a:rPr lang="he-IL" dirty="0"/>
              <a:t> </a:t>
            </a:r>
            <a:r>
              <a:rPr lang="he-IL" dirty="0" err="1"/>
              <a:t>אויפֿן</a:t>
            </a:r>
            <a:r>
              <a:rPr lang="he-IL" dirty="0"/>
              <a:t> </a:t>
            </a:r>
            <a:r>
              <a:rPr lang="he-IL" dirty="0" err="1"/>
              <a:t>אונטערשטן</a:t>
            </a:r>
            <a:r>
              <a:rPr lang="he-IL" dirty="0"/>
              <a:t> טייל -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 err="1"/>
              <a:t>קאָפ</a:t>
            </a:r>
            <a:r>
              <a:rPr lang="he-IL" dirty="0"/>
              <a:t>ּ </a:t>
            </a:r>
            <a:r>
              <a:rPr lang="he-IL" dirty="0" err="1"/>
              <a:t>אַרויף</a:t>
            </a:r>
            <a:r>
              <a:rPr lang="he-IL" dirty="0"/>
              <a:t>, </a:t>
            </a:r>
            <a:r>
              <a:rPr lang="he-IL" dirty="0" err="1"/>
              <a:t>הערסטו</a:t>
            </a:r>
            <a:r>
              <a:rPr lang="he-IL" dirty="0"/>
              <a:t> </a:t>
            </a:r>
            <a:r>
              <a:rPr lang="he-IL" dirty="0" smtClean="0"/>
              <a:t>?</a:t>
            </a:r>
          </a:p>
          <a:p>
            <a:endParaRPr lang="he-IL" dirty="0"/>
          </a:p>
          <a:p>
            <a:r>
              <a:rPr lang="he-IL" dirty="0" err="1"/>
              <a:t>סאַסי</a:t>
            </a:r>
            <a:r>
              <a:rPr lang="he-IL" dirty="0"/>
              <a:t> האָט אַ </a:t>
            </a:r>
            <a:r>
              <a:rPr lang="he-IL" dirty="0" err="1"/>
              <a:t>רויטן</a:t>
            </a:r>
            <a:r>
              <a:rPr lang="he-IL" dirty="0"/>
              <a:t> טיש</a:t>
            </a:r>
            <a:r>
              <a:rPr lang="he-IL" dirty="0" smtClean="0"/>
              <a:t>,</a:t>
            </a:r>
          </a:p>
          <a:p>
            <a:r>
              <a:rPr lang="he-IL" dirty="0"/>
              <a:t>ער וויל </a:t>
            </a:r>
            <a:r>
              <a:rPr lang="he-IL" dirty="0" err="1"/>
              <a:t>זיצן</a:t>
            </a:r>
            <a:r>
              <a:rPr lang="he-IL" dirty="0"/>
              <a:t> לעבן </a:t>
            </a:r>
            <a:r>
              <a:rPr lang="he-IL" dirty="0" err="1"/>
              <a:t>אים</a:t>
            </a:r>
            <a:r>
              <a:rPr lang="he-IL" dirty="0"/>
              <a:t>.</a:t>
            </a: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348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4926013"/>
            <a:ext cx="9144000" cy="1655762"/>
          </a:xfrm>
        </p:spPr>
        <p:txBody>
          <a:bodyPr/>
          <a:lstStyle/>
          <a:p>
            <a:endParaRPr lang="he-IL" dirty="0" smtClean="0"/>
          </a:p>
          <a:p>
            <a:r>
              <a:rPr lang="he-IL" dirty="0" err="1" smtClean="0"/>
              <a:t>סאַסי</a:t>
            </a:r>
            <a:r>
              <a:rPr lang="he-IL" dirty="0" smtClean="0"/>
              <a:t> </a:t>
            </a:r>
            <a:r>
              <a:rPr lang="he-IL" dirty="0" err="1"/>
              <a:t>איז</a:t>
            </a:r>
            <a:r>
              <a:rPr lang="he-IL" dirty="0"/>
              <a:t> אַ </a:t>
            </a:r>
            <a:r>
              <a:rPr lang="he-IL" dirty="0" err="1"/>
              <a:t>מזיקל</a:t>
            </a:r>
            <a:r>
              <a:rPr lang="he-IL" dirty="0" smtClean="0"/>
              <a:t>,</a:t>
            </a:r>
          </a:p>
          <a:p>
            <a:r>
              <a:rPr lang="he-IL" dirty="0" err="1"/>
              <a:t>דאָס</a:t>
            </a:r>
            <a:r>
              <a:rPr lang="he-IL" dirty="0"/>
              <a:t> </a:t>
            </a:r>
            <a:r>
              <a:rPr lang="he-IL" dirty="0" err="1"/>
              <a:t>איז</a:t>
            </a:r>
            <a:r>
              <a:rPr lang="he-IL" dirty="0"/>
              <a:t> אַ טיש, מען </a:t>
            </a:r>
            <a:r>
              <a:rPr lang="he-IL" dirty="0" err="1"/>
              <a:t>זיצט</a:t>
            </a:r>
            <a:r>
              <a:rPr lang="he-IL" dirty="0"/>
              <a:t> </a:t>
            </a:r>
            <a:r>
              <a:rPr lang="he-IL" dirty="0" err="1"/>
              <a:t>נישט</a:t>
            </a:r>
            <a:r>
              <a:rPr lang="he-IL" dirty="0"/>
              <a:t> </a:t>
            </a:r>
            <a:r>
              <a:rPr lang="he-IL" dirty="0" err="1"/>
              <a:t>אויף</a:t>
            </a:r>
            <a:r>
              <a:rPr lang="he-IL" dirty="0"/>
              <a:t> </a:t>
            </a:r>
            <a:r>
              <a:rPr lang="he-IL" dirty="0" err="1"/>
              <a:t>אים</a:t>
            </a:r>
            <a:r>
              <a:rPr lang="he-IL" dirty="0"/>
              <a:t> !</a:t>
            </a:r>
            <a:endParaRPr lang="he-IL" dirty="0" smtClean="0"/>
          </a:p>
          <a:p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453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697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4926013"/>
            <a:ext cx="9144000" cy="1655762"/>
          </a:xfrm>
        </p:spPr>
        <p:txBody>
          <a:bodyPr>
            <a:normAutofit fontScale="77500" lnSpcReduction="20000"/>
          </a:bodyPr>
          <a:lstStyle/>
          <a:p>
            <a:r>
              <a:rPr lang="he-IL" dirty="0" err="1"/>
              <a:t>אַזוי</a:t>
            </a:r>
            <a:r>
              <a:rPr lang="he-IL" dirty="0"/>
              <a:t> </a:t>
            </a:r>
            <a:r>
              <a:rPr lang="he-IL" dirty="0" err="1"/>
              <a:t>זיצט</a:t>
            </a:r>
            <a:r>
              <a:rPr lang="he-IL" dirty="0"/>
              <a:t> מען לעבן טיש</a:t>
            </a:r>
            <a:r>
              <a:rPr lang="he-IL" dirty="0" smtClean="0"/>
              <a:t>,</a:t>
            </a:r>
          </a:p>
          <a:p>
            <a:r>
              <a:rPr lang="he-IL" dirty="0" err="1"/>
              <a:t>סאַסי</a:t>
            </a:r>
            <a:r>
              <a:rPr lang="he-IL" dirty="0"/>
              <a:t>, </a:t>
            </a:r>
            <a:r>
              <a:rPr lang="he-IL" dirty="0" err="1"/>
              <a:t>פֿאַרשטייסטו</a:t>
            </a:r>
            <a:r>
              <a:rPr lang="he-IL" dirty="0"/>
              <a:t> </a:t>
            </a:r>
            <a:r>
              <a:rPr lang="he-IL" dirty="0" smtClean="0"/>
              <a:t>?</a:t>
            </a:r>
          </a:p>
          <a:p>
            <a:endParaRPr lang="he-IL" dirty="0" smtClean="0"/>
          </a:p>
          <a:p>
            <a:r>
              <a:rPr lang="he-IL" dirty="0" err="1"/>
              <a:t>סאַסי</a:t>
            </a:r>
            <a:r>
              <a:rPr lang="he-IL" dirty="0"/>
              <a:t> האָט אַ </a:t>
            </a:r>
            <a:r>
              <a:rPr lang="he-IL" dirty="0" err="1"/>
              <a:t>טעלער</a:t>
            </a:r>
            <a:r>
              <a:rPr lang="he-IL" dirty="0"/>
              <a:t> און אַ </a:t>
            </a:r>
            <a:r>
              <a:rPr lang="he-IL" dirty="0" err="1"/>
              <a:t>לעפֿל</a:t>
            </a:r>
            <a:r>
              <a:rPr lang="he-IL" dirty="0"/>
              <a:t> </a:t>
            </a:r>
            <a:r>
              <a:rPr lang="he-IL" dirty="0" err="1" smtClean="0"/>
              <a:t>איצט</a:t>
            </a:r>
            <a:r>
              <a:rPr lang="he-IL" dirty="0" smtClean="0"/>
              <a:t> </a:t>
            </a:r>
            <a:r>
              <a:rPr lang="he-IL" dirty="0" err="1"/>
              <a:t>פּראָבירט</a:t>
            </a:r>
            <a:r>
              <a:rPr lang="he-IL" dirty="0"/>
              <a:t> ער </a:t>
            </a:r>
            <a:r>
              <a:rPr lang="he-IL" dirty="0" err="1" smtClean="0"/>
              <a:t>עסן</a:t>
            </a:r>
            <a:r>
              <a:rPr lang="he-IL" dirty="0" smtClean="0"/>
              <a:t>.</a:t>
            </a:r>
            <a:endParaRPr lang="he-IL" dirty="0"/>
          </a:p>
          <a:p>
            <a:r>
              <a:rPr lang="he-IL" dirty="0" smtClean="0"/>
              <a:t>  </a:t>
            </a:r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465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979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4897438"/>
            <a:ext cx="9144000" cy="1655762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he-IL" dirty="0" err="1"/>
              <a:t>סאַסי</a:t>
            </a:r>
            <a:r>
              <a:rPr lang="he-IL" dirty="0"/>
              <a:t>, דו  </a:t>
            </a:r>
            <a:r>
              <a:rPr lang="he-IL" dirty="0" err="1"/>
              <a:t>צעטומעלסט</a:t>
            </a:r>
            <a:r>
              <a:rPr lang="he-IL" dirty="0"/>
              <a:t> </a:t>
            </a:r>
            <a:r>
              <a:rPr lang="he-IL" dirty="0" err="1"/>
              <a:t>זיך</a:t>
            </a:r>
            <a:r>
              <a:rPr lang="he-IL" dirty="0" smtClean="0"/>
              <a:t>,</a:t>
            </a:r>
          </a:p>
          <a:p>
            <a:pPr algn="r"/>
            <a:r>
              <a:rPr lang="he-IL" dirty="0" smtClean="0"/>
              <a:t>אַ שאָד </a:t>
            </a:r>
            <a:r>
              <a:rPr lang="he-IL" dirty="0" err="1" smtClean="0"/>
              <a:t>אויפֿן</a:t>
            </a:r>
            <a:r>
              <a:rPr lang="he-IL" dirty="0" smtClean="0"/>
              <a:t> </a:t>
            </a:r>
            <a:r>
              <a:rPr lang="he-IL" dirty="0" err="1" smtClean="0"/>
              <a:t>עסן</a:t>
            </a:r>
            <a:r>
              <a:rPr lang="he-IL" dirty="0" smtClean="0"/>
              <a:t>.</a:t>
            </a:r>
          </a:p>
          <a:p>
            <a:endParaRPr lang="he-IL" dirty="0"/>
          </a:p>
          <a:p>
            <a:r>
              <a:rPr lang="he-IL" dirty="0" smtClean="0"/>
              <a:t>                                            קיין </a:t>
            </a:r>
            <a:r>
              <a:rPr lang="he-IL" dirty="0"/>
              <a:t>מאָל  </a:t>
            </a:r>
            <a:r>
              <a:rPr lang="he-IL" dirty="0" err="1"/>
              <a:t>עסט</a:t>
            </a:r>
            <a:r>
              <a:rPr lang="he-IL" dirty="0"/>
              <a:t> מען </a:t>
            </a:r>
            <a:r>
              <a:rPr lang="he-IL" dirty="0" err="1"/>
              <a:t>נישט</a:t>
            </a:r>
            <a:r>
              <a:rPr lang="he-IL" dirty="0"/>
              <a:t> מיט די </a:t>
            </a:r>
            <a:r>
              <a:rPr lang="he-IL" dirty="0" err="1" smtClean="0"/>
              <a:t>אויערן</a:t>
            </a:r>
            <a:r>
              <a:rPr lang="he-IL" dirty="0" smtClean="0"/>
              <a:t> !</a:t>
            </a:r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461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150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4849813"/>
            <a:ext cx="9144000" cy="1655762"/>
          </a:xfrm>
        </p:spPr>
        <p:txBody>
          <a:bodyPr>
            <a:normAutofit fontScale="77500" lnSpcReduction="20000"/>
          </a:bodyPr>
          <a:lstStyle/>
          <a:p>
            <a:pPr algn="r"/>
            <a:r>
              <a:rPr lang="he-IL" dirty="0"/>
              <a:t>אָט </a:t>
            </a:r>
            <a:r>
              <a:rPr lang="he-IL" dirty="0" err="1"/>
              <a:t>אַזוי</a:t>
            </a:r>
            <a:r>
              <a:rPr lang="he-IL" dirty="0"/>
              <a:t> </a:t>
            </a:r>
            <a:r>
              <a:rPr lang="he-IL" dirty="0" err="1"/>
              <a:t>דאַרפ</a:t>
            </a:r>
            <a:r>
              <a:rPr lang="he-IL" dirty="0"/>
              <a:t>ֿ מען </a:t>
            </a:r>
            <a:r>
              <a:rPr lang="he-IL" dirty="0" err="1"/>
              <a:t>עסן</a:t>
            </a:r>
            <a:r>
              <a:rPr lang="he-IL" dirty="0"/>
              <a:t> </a:t>
            </a:r>
            <a:r>
              <a:rPr lang="he-IL" dirty="0" smtClean="0"/>
              <a:t>:</a:t>
            </a:r>
          </a:p>
          <a:p>
            <a:pPr algn="r"/>
            <a:r>
              <a:rPr lang="he-IL" dirty="0" err="1"/>
              <a:t>דאָס</a:t>
            </a:r>
            <a:r>
              <a:rPr lang="he-IL" dirty="0"/>
              <a:t> </a:t>
            </a:r>
            <a:r>
              <a:rPr lang="he-IL" dirty="0" err="1"/>
              <a:t>לעפֿעלע</a:t>
            </a:r>
            <a:r>
              <a:rPr lang="he-IL" dirty="0"/>
              <a:t> אין </a:t>
            </a:r>
            <a:r>
              <a:rPr lang="he-IL" dirty="0" err="1"/>
              <a:t>מויל</a:t>
            </a:r>
            <a:r>
              <a:rPr lang="he-IL" dirty="0"/>
              <a:t> </a:t>
            </a:r>
            <a:r>
              <a:rPr lang="he-IL" dirty="0" err="1"/>
              <a:t>אַרייַן</a:t>
            </a:r>
            <a:r>
              <a:rPr lang="he-IL" dirty="0"/>
              <a:t> - </a:t>
            </a:r>
            <a:r>
              <a:rPr lang="he-IL" dirty="0" err="1"/>
              <a:t>אַזוי</a:t>
            </a:r>
            <a:r>
              <a:rPr lang="he-IL" dirty="0"/>
              <a:t> ווי אַ </a:t>
            </a:r>
            <a:r>
              <a:rPr lang="he-IL" dirty="0" err="1"/>
              <a:t>גרויסער</a:t>
            </a:r>
            <a:r>
              <a:rPr lang="he-IL" dirty="0" smtClean="0"/>
              <a:t>.</a:t>
            </a:r>
          </a:p>
          <a:p>
            <a:pPr algn="r"/>
            <a:endParaRPr lang="he-IL" dirty="0"/>
          </a:p>
          <a:p>
            <a:pPr algn="r"/>
            <a:r>
              <a:rPr lang="he-IL" dirty="0" smtClean="0"/>
              <a:t>                                            אַ </a:t>
            </a:r>
            <a:r>
              <a:rPr lang="he-IL" dirty="0"/>
              <a:t>מתּנה אַ </a:t>
            </a:r>
            <a:r>
              <a:rPr lang="he-IL" dirty="0" err="1"/>
              <a:t>ביכעלע</a:t>
            </a:r>
            <a:r>
              <a:rPr lang="he-IL" dirty="0"/>
              <a:t> האָט </a:t>
            </a:r>
            <a:r>
              <a:rPr lang="he-IL" dirty="0" err="1"/>
              <a:t>סאַסי</a:t>
            </a:r>
            <a:r>
              <a:rPr lang="he-IL" dirty="0"/>
              <a:t> </a:t>
            </a:r>
            <a:r>
              <a:rPr lang="he-IL" dirty="0" err="1"/>
              <a:t>באַקומען</a:t>
            </a:r>
            <a:r>
              <a:rPr lang="he-IL" dirty="0"/>
              <a:t> </a:t>
            </a:r>
            <a:r>
              <a:rPr lang="he-IL" dirty="0" smtClean="0"/>
              <a:t>,</a:t>
            </a:r>
          </a:p>
          <a:p>
            <a:pPr algn="r"/>
            <a:r>
              <a:rPr lang="he-IL" dirty="0" smtClean="0"/>
              <a:t>                                                  </a:t>
            </a:r>
            <a:r>
              <a:rPr lang="he-IL" dirty="0" err="1" smtClean="0"/>
              <a:t>איצט</a:t>
            </a:r>
            <a:r>
              <a:rPr lang="he-IL" dirty="0" smtClean="0"/>
              <a:t> </a:t>
            </a:r>
            <a:r>
              <a:rPr lang="he-IL" dirty="0"/>
              <a:t>וויל ער אין </a:t>
            </a:r>
            <a:r>
              <a:rPr lang="he-IL" dirty="0" err="1"/>
              <a:t>בוך</a:t>
            </a:r>
            <a:r>
              <a:rPr lang="he-IL" dirty="0"/>
              <a:t> </a:t>
            </a:r>
            <a:r>
              <a:rPr lang="he-IL" dirty="0" err="1"/>
              <a:t>לייענען</a:t>
            </a:r>
            <a:r>
              <a:rPr lang="he-IL" dirty="0"/>
              <a:t>.</a:t>
            </a:r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-1"/>
            <a:ext cx="9144000" cy="437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810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5049838"/>
            <a:ext cx="9144000" cy="1655762"/>
          </a:xfrm>
        </p:spPr>
        <p:txBody>
          <a:bodyPr/>
          <a:lstStyle/>
          <a:p>
            <a:r>
              <a:rPr lang="he-IL" dirty="0" err="1"/>
              <a:t>סאַסי</a:t>
            </a:r>
            <a:r>
              <a:rPr lang="he-IL" dirty="0"/>
              <a:t>, </a:t>
            </a:r>
            <a:r>
              <a:rPr lang="he-IL" dirty="0" err="1"/>
              <a:t>נאַרעלע</a:t>
            </a:r>
            <a:r>
              <a:rPr lang="he-IL" dirty="0"/>
              <a:t>  </a:t>
            </a:r>
            <a:r>
              <a:rPr lang="he-IL" dirty="0" err="1"/>
              <a:t>וואָס</a:t>
            </a:r>
            <a:r>
              <a:rPr lang="he-IL" dirty="0"/>
              <a:t> דו </a:t>
            </a:r>
            <a:r>
              <a:rPr lang="he-IL" dirty="0" err="1"/>
              <a:t>ביסט</a:t>
            </a:r>
            <a:r>
              <a:rPr lang="he-IL" dirty="0" smtClean="0"/>
              <a:t>,</a:t>
            </a:r>
            <a:endParaRPr lang="en-US" dirty="0" smtClean="0"/>
          </a:p>
          <a:p>
            <a:r>
              <a:rPr lang="he-IL" dirty="0"/>
              <a:t>אַ </a:t>
            </a:r>
            <a:r>
              <a:rPr lang="he-IL" dirty="0" err="1"/>
              <a:t>בוך</a:t>
            </a:r>
            <a:r>
              <a:rPr lang="he-IL" dirty="0"/>
              <a:t>, </a:t>
            </a:r>
            <a:r>
              <a:rPr lang="he-IL" dirty="0" err="1"/>
              <a:t>איז</a:t>
            </a:r>
            <a:r>
              <a:rPr lang="he-IL" dirty="0"/>
              <a:t> </a:t>
            </a:r>
            <a:r>
              <a:rPr lang="he-IL" dirty="0" err="1"/>
              <a:t>נישט</a:t>
            </a:r>
            <a:r>
              <a:rPr lang="he-IL" dirty="0"/>
              <a:t> קיין </a:t>
            </a:r>
            <a:r>
              <a:rPr lang="he-IL" dirty="0" err="1"/>
              <a:t>עסן</a:t>
            </a:r>
            <a:r>
              <a:rPr lang="he-IL" dirty="0"/>
              <a:t> !</a:t>
            </a: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56519"/>
            <a:ext cx="9144000" cy="4621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955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4783138"/>
            <a:ext cx="9144000" cy="1655762"/>
          </a:xfrm>
        </p:spPr>
        <p:txBody>
          <a:bodyPr>
            <a:normAutofit fontScale="77500" lnSpcReduction="20000"/>
          </a:bodyPr>
          <a:lstStyle/>
          <a:p>
            <a:pPr algn="r"/>
            <a:r>
              <a:rPr lang="he-IL" dirty="0"/>
              <a:t>אָט </a:t>
            </a:r>
            <a:r>
              <a:rPr lang="he-IL" dirty="0" err="1"/>
              <a:t>אַזוי</a:t>
            </a:r>
            <a:r>
              <a:rPr lang="he-IL" dirty="0"/>
              <a:t> </a:t>
            </a:r>
            <a:r>
              <a:rPr lang="he-IL" dirty="0" err="1"/>
              <a:t>לייענט</a:t>
            </a:r>
            <a:r>
              <a:rPr lang="he-IL" dirty="0"/>
              <a:t> מען, </a:t>
            </a:r>
            <a:r>
              <a:rPr lang="he-IL" dirty="0" err="1"/>
              <a:t>נאַרישע</a:t>
            </a:r>
            <a:r>
              <a:rPr lang="he-IL" dirty="0"/>
              <a:t> </a:t>
            </a:r>
            <a:r>
              <a:rPr lang="he-IL" dirty="0" err="1"/>
              <a:t>האַזעלע</a:t>
            </a:r>
            <a:r>
              <a:rPr lang="he-IL" dirty="0" smtClean="0"/>
              <a:t>:</a:t>
            </a:r>
          </a:p>
          <a:p>
            <a:pPr algn="r"/>
            <a:r>
              <a:rPr lang="he-IL" dirty="0"/>
              <a:t>מיט די </a:t>
            </a:r>
            <a:r>
              <a:rPr lang="he-IL" dirty="0" err="1"/>
              <a:t>אויגן</a:t>
            </a:r>
            <a:r>
              <a:rPr lang="he-IL" dirty="0"/>
              <a:t>, און ניט מיט </a:t>
            </a:r>
            <a:r>
              <a:rPr lang="he-IL" dirty="0" err="1"/>
              <a:t>דעם</a:t>
            </a:r>
            <a:r>
              <a:rPr lang="he-IL" dirty="0"/>
              <a:t> לשון </a:t>
            </a:r>
            <a:r>
              <a:rPr lang="he-IL" dirty="0" smtClean="0"/>
              <a:t>!</a:t>
            </a:r>
          </a:p>
          <a:p>
            <a:pPr algn="r"/>
            <a:endParaRPr lang="he-IL" dirty="0"/>
          </a:p>
          <a:p>
            <a:r>
              <a:rPr lang="he-IL" dirty="0" smtClean="0"/>
              <a:t>                      </a:t>
            </a:r>
            <a:r>
              <a:rPr lang="he-IL" dirty="0" err="1" smtClean="0"/>
              <a:t>סאַסי</a:t>
            </a:r>
            <a:r>
              <a:rPr lang="he-IL" dirty="0" smtClean="0"/>
              <a:t> </a:t>
            </a:r>
            <a:r>
              <a:rPr lang="he-IL" dirty="0" err="1"/>
              <a:t>איז</a:t>
            </a:r>
            <a:r>
              <a:rPr lang="he-IL" dirty="0"/>
              <a:t> </a:t>
            </a:r>
            <a:r>
              <a:rPr lang="he-IL" dirty="0" err="1"/>
              <a:t>שוין</a:t>
            </a:r>
            <a:r>
              <a:rPr lang="he-IL" dirty="0"/>
              <a:t> מיד, די </a:t>
            </a:r>
            <a:r>
              <a:rPr lang="he-IL" dirty="0" err="1"/>
              <a:t>אייגעלעך</a:t>
            </a:r>
            <a:r>
              <a:rPr lang="he-IL" dirty="0"/>
              <a:t> מאַכן </a:t>
            </a:r>
            <a:r>
              <a:rPr lang="he-IL" dirty="0" err="1"/>
              <a:t>זיך</a:t>
            </a:r>
            <a:r>
              <a:rPr lang="he-IL" dirty="0"/>
              <a:t> צו</a:t>
            </a:r>
            <a:r>
              <a:rPr lang="he-IL" dirty="0" smtClean="0"/>
              <a:t>,</a:t>
            </a:r>
          </a:p>
          <a:p>
            <a:r>
              <a:rPr lang="he-IL" dirty="0" smtClean="0"/>
              <a:t>                                               ער </a:t>
            </a:r>
            <a:r>
              <a:rPr lang="he-IL" dirty="0" err="1"/>
              <a:t>וועט</a:t>
            </a:r>
            <a:r>
              <a:rPr lang="he-IL" dirty="0"/>
              <a:t> די </a:t>
            </a:r>
            <a:r>
              <a:rPr lang="he-IL" dirty="0" err="1"/>
              <a:t>פּיג'אַמע</a:t>
            </a:r>
            <a:r>
              <a:rPr lang="he-IL" dirty="0"/>
              <a:t>, </a:t>
            </a:r>
            <a:r>
              <a:rPr lang="he-IL" dirty="0" err="1"/>
              <a:t>זעלבסטפֿאַרשטענדלעך</a:t>
            </a:r>
            <a:r>
              <a:rPr lang="he-IL" dirty="0"/>
              <a:t>,  </a:t>
            </a:r>
            <a:r>
              <a:rPr lang="he-IL" dirty="0" err="1"/>
              <a:t>זיך</a:t>
            </a:r>
            <a:r>
              <a:rPr lang="he-IL" dirty="0"/>
              <a:t> </a:t>
            </a:r>
            <a:r>
              <a:rPr lang="he-IL" dirty="0" err="1"/>
              <a:t>אַליין</a:t>
            </a:r>
            <a:r>
              <a:rPr lang="he-IL" dirty="0"/>
              <a:t>  </a:t>
            </a:r>
            <a:r>
              <a:rPr lang="he-IL" dirty="0" err="1" smtClean="0"/>
              <a:t>אָנטאָן</a:t>
            </a:r>
            <a:r>
              <a:rPr lang="he-IL" dirty="0" smtClean="0"/>
              <a:t>.</a:t>
            </a:r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-1"/>
            <a:ext cx="9144000" cy="458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181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4964113"/>
            <a:ext cx="9144000" cy="1655762"/>
          </a:xfrm>
        </p:spPr>
        <p:txBody>
          <a:bodyPr/>
          <a:lstStyle/>
          <a:p>
            <a:r>
              <a:rPr lang="he-IL" dirty="0"/>
              <a:t>צי </a:t>
            </a:r>
            <a:r>
              <a:rPr lang="he-IL" dirty="0" err="1"/>
              <a:t>אַזוי</a:t>
            </a:r>
            <a:r>
              <a:rPr lang="he-IL" dirty="0"/>
              <a:t> </a:t>
            </a:r>
            <a:r>
              <a:rPr lang="he-IL" dirty="0" err="1"/>
              <a:t>טוט</a:t>
            </a:r>
            <a:r>
              <a:rPr lang="he-IL" dirty="0"/>
              <a:t>  מען אָן אַ </a:t>
            </a:r>
            <a:r>
              <a:rPr lang="he-IL" dirty="0" err="1"/>
              <a:t>פּיג'אַמע</a:t>
            </a:r>
            <a:r>
              <a:rPr lang="he-IL" dirty="0"/>
              <a:t> , </a:t>
            </a:r>
            <a:r>
              <a:rPr lang="he-IL" dirty="0" err="1"/>
              <a:t>טייַעריקנער</a:t>
            </a:r>
            <a:r>
              <a:rPr lang="he-IL" dirty="0"/>
              <a:t> </a:t>
            </a:r>
            <a:r>
              <a:rPr lang="he-IL" dirty="0" err="1"/>
              <a:t>פֿרייַנד</a:t>
            </a:r>
            <a:r>
              <a:rPr lang="he-IL" dirty="0"/>
              <a:t> </a:t>
            </a:r>
            <a:r>
              <a:rPr lang="he-IL" dirty="0" err="1"/>
              <a:t>סאַסי</a:t>
            </a:r>
            <a:r>
              <a:rPr lang="he-IL" dirty="0"/>
              <a:t> </a:t>
            </a:r>
            <a:r>
              <a:rPr lang="he-IL" dirty="0" smtClean="0"/>
              <a:t>?</a:t>
            </a:r>
          </a:p>
          <a:p>
            <a:r>
              <a:rPr lang="he-IL" dirty="0" err="1"/>
              <a:t>אויף</a:t>
            </a:r>
            <a:r>
              <a:rPr lang="he-IL" dirty="0"/>
              <a:t> די מלבושים ?</a:t>
            </a: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-180975"/>
            <a:ext cx="9144000" cy="465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055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4992688"/>
            <a:ext cx="9144000" cy="1655762"/>
          </a:xfrm>
        </p:spPr>
        <p:txBody>
          <a:bodyPr>
            <a:normAutofit fontScale="77500" lnSpcReduction="20000"/>
          </a:bodyPr>
          <a:lstStyle/>
          <a:p>
            <a:pPr algn="r"/>
            <a:r>
              <a:rPr lang="he-IL" dirty="0"/>
              <a:t>ראשית </a:t>
            </a:r>
            <a:r>
              <a:rPr lang="he-IL" dirty="0" err="1"/>
              <a:t>דאַרף</a:t>
            </a:r>
            <a:r>
              <a:rPr lang="he-IL" dirty="0"/>
              <a:t> מען </a:t>
            </a:r>
            <a:r>
              <a:rPr lang="he-IL" dirty="0" err="1"/>
              <a:t>אויסטאָן</a:t>
            </a:r>
            <a:r>
              <a:rPr lang="he-IL" dirty="0"/>
              <a:t> </a:t>
            </a:r>
            <a:r>
              <a:rPr lang="he-IL" dirty="0" err="1"/>
              <a:t>זיך</a:t>
            </a:r>
            <a:r>
              <a:rPr lang="he-IL" dirty="0"/>
              <a:t>, </a:t>
            </a:r>
            <a:endParaRPr lang="he-IL" dirty="0" smtClean="0"/>
          </a:p>
          <a:p>
            <a:pPr algn="r"/>
            <a:r>
              <a:rPr lang="he-IL" dirty="0" err="1"/>
              <a:t>אויסטאָן</a:t>
            </a:r>
            <a:r>
              <a:rPr lang="he-IL" dirty="0"/>
              <a:t> די </a:t>
            </a:r>
            <a:r>
              <a:rPr lang="he-IL" dirty="0" err="1"/>
              <a:t>הויזן</a:t>
            </a:r>
            <a:r>
              <a:rPr lang="he-IL" dirty="0"/>
              <a:t>, </a:t>
            </a:r>
            <a:r>
              <a:rPr lang="he-IL" dirty="0" err="1"/>
              <a:t>אויסטאָן</a:t>
            </a:r>
            <a:r>
              <a:rPr lang="he-IL" dirty="0"/>
              <a:t> די </a:t>
            </a:r>
            <a:r>
              <a:rPr lang="he-IL" dirty="0" err="1"/>
              <a:t>בלוסקע</a:t>
            </a:r>
            <a:r>
              <a:rPr lang="he-IL" dirty="0" smtClean="0"/>
              <a:t>,</a:t>
            </a:r>
          </a:p>
          <a:p>
            <a:endParaRPr lang="he-IL" dirty="0"/>
          </a:p>
          <a:p>
            <a:r>
              <a:rPr lang="he-IL" dirty="0" smtClean="0"/>
              <a:t>                                   און </a:t>
            </a:r>
            <a:r>
              <a:rPr lang="he-IL" dirty="0" err="1"/>
              <a:t>נאָר</a:t>
            </a:r>
            <a:r>
              <a:rPr lang="he-IL" dirty="0"/>
              <a:t> </a:t>
            </a:r>
            <a:r>
              <a:rPr lang="he-IL" dirty="0" err="1"/>
              <a:t>נאָך</a:t>
            </a:r>
            <a:r>
              <a:rPr lang="he-IL" dirty="0"/>
              <a:t> </a:t>
            </a:r>
            <a:r>
              <a:rPr lang="he-IL" dirty="0" err="1"/>
              <a:t>דעם</a:t>
            </a:r>
            <a:r>
              <a:rPr lang="he-IL" dirty="0"/>
              <a:t> די </a:t>
            </a:r>
            <a:r>
              <a:rPr lang="he-IL" dirty="0" err="1"/>
              <a:t>פּיג'אַמע</a:t>
            </a:r>
            <a:r>
              <a:rPr lang="he-IL" dirty="0"/>
              <a:t> </a:t>
            </a:r>
            <a:r>
              <a:rPr lang="he-IL" dirty="0" err="1"/>
              <a:t>טוט</a:t>
            </a:r>
            <a:r>
              <a:rPr lang="he-IL" dirty="0"/>
              <a:t> מען </a:t>
            </a:r>
            <a:r>
              <a:rPr lang="he-IL" dirty="0" smtClean="0"/>
              <a:t>אָן</a:t>
            </a:r>
          </a:p>
          <a:p>
            <a:r>
              <a:rPr lang="he-IL" dirty="0" smtClean="0"/>
              <a:t>                                   מיט </a:t>
            </a:r>
            <a:r>
              <a:rPr lang="he-IL" dirty="0"/>
              <a:t>אַ </a:t>
            </a:r>
            <a:r>
              <a:rPr lang="he-IL" dirty="0" err="1"/>
              <a:t>בערשטעלע</a:t>
            </a:r>
            <a:r>
              <a:rPr lang="he-IL" dirty="0"/>
              <a:t> </a:t>
            </a:r>
            <a:r>
              <a:rPr lang="he-IL" dirty="0" err="1"/>
              <a:t>רייניקט</a:t>
            </a:r>
            <a:r>
              <a:rPr lang="he-IL" dirty="0"/>
              <a:t> מען די ציין.</a:t>
            </a: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38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4992688"/>
            <a:ext cx="9144000" cy="1655762"/>
          </a:xfrm>
        </p:spPr>
        <p:txBody>
          <a:bodyPr/>
          <a:lstStyle/>
          <a:p>
            <a:r>
              <a:rPr lang="he-IL" dirty="0"/>
              <a:t>אָבער, ווי </a:t>
            </a:r>
            <a:r>
              <a:rPr lang="he-IL" dirty="0" err="1"/>
              <a:t>וואַשט</a:t>
            </a:r>
            <a:r>
              <a:rPr lang="he-IL" dirty="0"/>
              <a:t> </a:t>
            </a:r>
            <a:r>
              <a:rPr lang="he-IL" dirty="0" err="1"/>
              <a:t>סאַסִי</a:t>
            </a:r>
            <a:r>
              <a:rPr lang="he-IL" dirty="0"/>
              <a:t> די ציין </a:t>
            </a:r>
            <a:r>
              <a:rPr lang="he-IL" dirty="0" smtClean="0"/>
              <a:t>?</a:t>
            </a:r>
          </a:p>
          <a:p>
            <a:r>
              <a:rPr lang="he-IL" dirty="0"/>
              <a:t>ער די </a:t>
            </a:r>
            <a:r>
              <a:rPr lang="he-IL" dirty="0" err="1"/>
              <a:t>נאָז</a:t>
            </a:r>
            <a:r>
              <a:rPr lang="he-IL" dirty="0"/>
              <a:t> פּשוט </a:t>
            </a:r>
            <a:r>
              <a:rPr lang="he-IL" dirty="0" err="1"/>
              <a:t>פּוצט</a:t>
            </a:r>
            <a:r>
              <a:rPr lang="he-IL" dirty="0"/>
              <a:t> </a:t>
            </a:r>
            <a:r>
              <a:rPr lang="he-IL" dirty="0" err="1" smtClean="0"/>
              <a:t>אָנשטאָט</a:t>
            </a:r>
            <a:r>
              <a:rPr lang="he-IL" dirty="0"/>
              <a:t> </a:t>
            </a:r>
            <a:r>
              <a:rPr lang="he-IL" dirty="0" smtClean="0"/>
              <a:t>!</a:t>
            </a:r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447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982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5002213"/>
            <a:ext cx="9144000" cy="1655762"/>
          </a:xfrm>
        </p:spPr>
        <p:txBody>
          <a:bodyPr>
            <a:normAutofit lnSpcReduction="10000"/>
          </a:bodyPr>
          <a:lstStyle/>
          <a:p>
            <a:pPr algn="r"/>
            <a:r>
              <a:rPr lang="he-IL" dirty="0" smtClean="0"/>
              <a:t>אָט </a:t>
            </a:r>
            <a:r>
              <a:rPr lang="he-IL" dirty="0" err="1"/>
              <a:t>אַזוי</a:t>
            </a:r>
            <a:r>
              <a:rPr lang="he-IL" dirty="0"/>
              <a:t> </a:t>
            </a:r>
            <a:r>
              <a:rPr lang="he-IL" dirty="0" err="1"/>
              <a:t>דאַרף</a:t>
            </a:r>
            <a:r>
              <a:rPr lang="he-IL" dirty="0"/>
              <a:t> מען </a:t>
            </a:r>
            <a:r>
              <a:rPr lang="he-IL" dirty="0" err="1"/>
              <a:t>פּוצן</a:t>
            </a:r>
            <a:r>
              <a:rPr lang="he-IL" dirty="0"/>
              <a:t>, חבר </a:t>
            </a:r>
            <a:r>
              <a:rPr lang="he-IL" dirty="0" smtClean="0"/>
              <a:t>,</a:t>
            </a:r>
          </a:p>
          <a:p>
            <a:pPr algn="r"/>
            <a:r>
              <a:rPr lang="he-IL" dirty="0"/>
              <a:t>מיט </a:t>
            </a:r>
            <a:r>
              <a:rPr lang="he-IL" dirty="0" err="1"/>
              <a:t>דאָס</a:t>
            </a:r>
            <a:r>
              <a:rPr lang="he-IL" dirty="0"/>
              <a:t> </a:t>
            </a:r>
            <a:r>
              <a:rPr lang="he-IL" dirty="0" err="1"/>
              <a:t>בערשטעלע</a:t>
            </a:r>
            <a:r>
              <a:rPr lang="he-IL" dirty="0"/>
              <a:t>, פֿון אויבן און </a:t>
            </a:r>
            <a:r>
              <a:rPr lang="he-IL" dirty="0" err="1"/>
              <a:t>אַראָפ</a:t>
            </a:r>
            <a:r>
              <a:rPr lang="he-IL" dirty="0"/>
              <a:t>ּ שנעל </a:t>
            </a:r>
            <a:r>
              <a:rPr lang="he-IL" dirty="0" err="1" smtClean="0"/>
              <a:t>שנעל</a:t>
            </a:r>
            <a:r>
              <a:rPr lang="he-IL" dirty="0" smtClean="0"/>
              <a:t>.</a:t>
            </a:r>
          </a:p>
          <a:p>
            <a:endParaRPr lang="he-IL" dirty="0"/>
          </a:p>
          <a:p>
            <a:r>
              <a:rPr lang="he-IL" dirty="0"/>
              <a:t>און </a:t>
            </a:r>
            <a:r>
              <a:rPr lang="he-IL" dirty="0" err="1"/>
              <a:t>איצט</a:t>
            </a:r>
            <a:r>
              <a:rPr lang="he-IL" dirty="0"/>
              <a:t> </a:t>
            </a:r>
            <a:r>
              <a:rPr lang="he-IL" dirty="0" err="1"/>
              <a:t>סאַסי</a:t>
            </a:r>
            <a:r>
              <a:rPr lang="he-IL" dirty="0"/>
              <a:t>, שלאָפֿן </a:t>
            </a:r>
            <a:r>
              <a:rPr lang="he-IL" dirty="0" err="1"/>
              <a:t>גייען</a:t>
            </a:r>
            <a:r>
              <a:rPr lang="he-IL" dirty="0"/>
              <a:t> !</a:t>
            </a:r>
            <a:endParaRPr lang="he-IL" dirty="0" smtClean="0"/>
          </a:p>
          <a:p>
            <a:endParaRPr lang="he-IL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-1"/>
            <a:ext cx="9144000" cy="469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8297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5097463"/>
            <a:ext cx="9144000" cy="1655762"/>
          </a:xfrm>
        </p:spPr>
        <p:txBody>
          <a:bodyPr/>
          <a:lstStyle/>
          <a:p>
            <a:r>
              <a:rPr lang="he-IL" dirty="0"/>
              <a:t>אָט </a:t>
            </a:r>
            <a:r>
              <a:rPr lang="he-IL" dirty="0" err="1"/>
              <a:t>איז</a:t>
            </a:r>
            <a:r>
              <a:rPr lang="he-IL" dirty="0"/>
              <a:t> די בעט פֿון </a:t>
            </a:r>
            <a:r>
              <a:rPr lang="he-IL" dirty="0" err="1"/>
              <a:t>נאַרישל</a:t>
            </a:r>
            <a:r>
              <a:rPr lang="he-IL" dirty="0"/>
              <a:t> </a:t>
            </a:r>
            <a:r>
              <a:rPr lang="he-IL" dirty="0" err="1"/>
              <a:t>סאַסיניו</a:t>
            </a:r>
            <a:r>
              <a:rPr lang="he-IL" dirty="0"/>
              <a:t>.</a:t>
            </a: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417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5068888"/>
            <a:ext cx="9144000" cy="1655762"/>
          </a:xfrm>
        </p:spPr>
        <p:txBody>
          <a:bodyPr/>
          <a:lstStyle/>
          <a:p>
            <a:r>
              <a:rPr lang="he-IL" dirty="0" err="1"/>
              <a:t>סאַסיניו</a:t>
            </a:r>
            <a:r>
              <a:rPr lang="he-IL" dirty="0"/>
              <a:t>, </a:t>
            </a:r>
            <a:r>
              <a:rPr lang="he-IL" dirty="0" err="1"/>
              <a:t>ווידער</a:t>
            </a:r>
            <a:r>
              <a:rPr lang="he-IL" dirty="0"/>
              <a:t> </a:t>
            </a:r>
            <a:r>
              <a:rPr lang="he-IL" dirty="0" err="1"/>
              <a:t>האָסטו</a:t>
            </a:r>
            <a:r>
              <a:rPr lang="he-IL" dirty="0"/>
              <a:t> </a:t>
            </a:r>
            <a:r>
              <a:rPr lang="he-IL" dirty="0" err="1"/>
              <a:t>זיך</a:t>
            </a:r>
            <a:r>
              <a:rPr lang="he-IL" dirty="0"/>
              <a:t> </a:t>
            </a:r>
            <a:r>
              <a:rPr lang="he-IL" dirty="0" err="1"/>
              <a:t>צעטומלט</a:t>
            </a:r>
            <a:r>
              <a:rPr lang="he-IL" dirty="0"/>
              <a:t>, </a:t>
            </a:r>
            <a:r>
              <a:rPr lang="he-IL" dirty="0" err="1"/>
              <a:t>האַזעלע</a:t>
            </a:r>
            <a:r>
              <a:rPr lang="he-IL" dirty="0" smtClean="0"/>
              <a:t>,</a:t>
            </a:r>
          </a:p>
          <a:p>
            <a:r>
              <a:rPr lang="he-IL" dirty="0" err="1"/>
              <a:t>דעם</a:t>
            </a:r>
            <a:r>
              <a:rPr lang="he-IL" dirty="0"/>
              <a:t> </a:t>
            </a:r>
            <a:r>
              <a:rPr lang="he-IL" dirty="0" err="1"/>
              <a:t>קאָפ</a:t>
            </a:r>
            <a:r>
              <a:rPr lang="he-IL" dirty="0"/>
              <a:t>ּ </a:t>
            </a:r>
            <a:r>
              <a:rPr lang="he-IL" dirty="0" err="1"/>
              <a:t>אויפֿן</a:t>
            </a:r>
            <a:r>
              <a:rPr lang="he-IL" dirty="0"/>
              <a:t> </a:t>
            </a:r>
            <a:r>
              <a:rPr lang="he-IL" dirty="0" err="1"/>
              <a:t>קישעלע</a:t>
            </a:r>
            <a:r>
              <a:rPr lang="he-IL" dirty="0"/>
              <a:t>, </a:t>
            </a:r>
            <a:r>
              <a:rPr lang="he-IL" dirty="0" err="1"/>
              <a:t>נישט</a:t>
            </a:r>
            <a:r>
              <a:rPr lang="he-IL" dirty="0"/>
              <a:t> </a:t>
            </a:r>
            <a:r>
              <a:rPr lang="he-IL" dirty="0" err="1"/>
              <a:t>דעם</a:t>
            </a:r>
            <a:r>
              <a:rPr lang="he-IL" dirty="0"/>
              <a:t> </a:t>
            </a:r>
            <a:r>
              <a:rPr lang="he-IL" dirty="0" err="1"/>
              <a:t>עקעלע</a:t>
            </a:r>
            <a:r>
              <a:rPr lang="he-IL" dirty="0"/>
              <a:t> !</a:t>
            </a: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367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3395785" y="4947139"/>
            <a:ext cx="5400430" cy="1746737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he-IL" sz="4200" dirty="0"/>
              <a:t>אָט </a:t>
            </a:r>
            <a:r>
              <a:rPr lang="he-IL" sz="4200" dirty="0" err="1"/>
              <a:t>אַזוי</a:t>
            </a:r>
            <a:r>
              <a:rPr lang="he-IL" sz="4200" dirty="0"/>
              <a:t> </a:t>
            </a:r>
            <a:r>
              <a:rPr lang="he-IL" sz="4200" dirty="0" err="1"/>
              <a:t>טייַערינקער</a:t>
            </a:r>
            <a:r>
              <a:rPr lang="he-IL" sz="4200" dirty="0"/>
              <a:t>, </a:t>
            </a:r>
            <a:r>
              <a:rPr lang="he-IL" sz="4200" dirty="0" err="1"/>
              <a:t>דאַרפ</a:t>
            </a:r>
            <a:r>
              <a:rPr lang="he-IL" sz="4200" dirty="0"/>
              <a:t>ֿ מען שלאָפֿן אין בעט </a:t>
            </a:r>
            <a:r>
              <a:rPr lang="he-IL" sz="4200" dirty="0" smtClean="0"/>
              <a:t>:</a:t>
            </a:r>
          </a:p>
          <a:p>
            <a:pPr algn="r"/>
            <a:r>
              <a:rPr lang="he-IL" sz="4200" dirty="0" err="1"/>
              <a:t>קאָפ</a:t>
            </a:r>
            <a:r>
              <a:rPr lang="he-IL" sz="4200" dirty="0"/>
              <a:t>ּ </a:t>
            </a:r>
            <a:r>
              <a:rPr lang="he-IL" sz="4200" dirty="0" err="1"/>
              <a:t>אויפֿן</a:t>
            </a:r>
            <a:r>
              <a:rPr lang="he-IL" sz="4200" dirty="0"/>
              <a:t> </a:t>
            </a:r>
            <a:r>
              <a:rPr lang="he-IL" sz="4200" dirty="0" err="1" smtClean="0"/>
              <a:t>קישעלע</a:t>
            </a:r>
            <a:r>
              <a:rPr lang="he-IL" sz="4200" dirty="0" smtClean="0"/>
              <a:t>,</a:t>
            </a:r>
          </a:p>
          <a:p>
            <a:pPr algn="r"/>
            <a:r>
              <a:rPr lang="he-IL" sz="4200" dirty="0" err="1"/>
              <a:t>דעק</a:t>
            </a:r>
            <a:r>
              <a:rPr lang="he-IL" sz="4200" dirty="0"/>
              <a:t> ביזן </a:t>
            </a:r>
            <a:r>
              <a:rPr lang="he-IL" sz="4200" dirty="0" err="1"/>
              <a:t>העלדזעלע</a:t>
            </a:r>
            <a:r>
              <a:rPr lang="he-IL" sz="4200" dirty="0" smtClean="0"/>
              <a:t>,</a:t>
            </a:r>
          </a:p>
          <a:p>
            <a:pPr algn="r"/>
            <a:r>
              <a:rPr lang="he-IL" sz="4200" dirty="0" err="1"/>
              <a:t>צוגעמאַכט</a:t>
            </a:r>
            <a:r>
              <a:rPr lang="he-IL" sz="4200" dirty="0"/>
              <a:t> די </a:t>
            </a:r>
            <a:r>
              <a:rPr lang="he-IL" sz="4200" dirty="0" err="1" smtClean="0"/>
              <a:t>אייגעלעך</a:t>
            </a:r>
            <a:r>
              <a:rPr lang="he-IL" sz="4200" dirty="0" smtClean="0"/>
              <a:t>,</a:t>
            </a:r>
          </a:p>
          <a:p>
            <a:pPr algn="r"/>
            <a:r>
              <a:rPr lang="he-IL" sz="4200" dirty="0"/>
              <a:t>גלייַך </a:t>
            </a:r>
            <a:r>
              <a:rPr lang="he-IL" sz="4200" dirty="0" err="1"/>
              <a:t>שלאָפֿט</a:t>
            </a:r>
            <a:r>
              <a:rPr lang="he-IL" sz="4200" dirty="0"/>
              <a:t> מען אייַן</a:t>
            </a:r>
            <a:r>
              <a:rPr lang="he-IL" sz="4200" dirty="0" smtClean="0"/>
              <a:t>,</a:t>
            </a:r>
          </a:p>
          <a:p>
            <a:pPr algn="r"/>
            <a:r>
              <a:rPr lang="he-IL" sz="4200" dirty="0"/>
              <a:t>און </a:t>
            </a:r>
            <a:r>
              <a:rPr lang="he-IL" sz="4200" dirty="0" err="1"/>
              <a:t>אויף</a:t>
            </a:r>
            <a:r>
              <a:rPr lang="he-IL" sz="4200" dirty="0"/>
              <a:t> </a:t>
            </a:r>
            <a:r>
              <a:rPr lang="he-IL" sz="4200" dirty="0" err="1"/>
              <a:t>וואָס</a:t>
            </a:r>
            <a:r>
              <a:rPr lang="he-IL" sz="4200" dirty="0"/>
              <a:t> </a:t>
            </a:r>
            <a:r>
              <a:rPr lang="he-IL" sz="4200" dirty="0" err="1"/>
              <a:t>חולמט</a:t>
            </a:r>
            <a:r>
              <a:rPr lang="he-IL" sz="4200" dirty="0"/>
              <a:t> מען </a:t>
            </a:r>
            <a:r>
              <a:rPr lang="he-IL" sz="4200" dirty="0" smtClean="0"/>
              <a:t>?                                 </a:t>
            </a:r>
            <a:r>
              <a:rPr lang="he-IL" sz="4200" dirty="0" smtClean="0"/>
              <a:t>  </a:t>
            </a:r>
            <a:r>
              <a:rPr lang="he-IL" sz="4200" dirty="0" err="1" smtClean="0"/>
              <a:t>אויף</a:t>
            </a:r>
            <a:r>
              <a:rPr lang="he-IL" sz="4200" dirty="0" smtClean="0"/>
              <a:t> </a:t>
            </a:r>
            <a:r>
              <a:rPr lang="he-IL" sz="4200" dirty="0" err="1"/>
              <a:t>סאַסין</a:t>
            </a:r>
            <a:r>
              <a:rPr lang="he-IL" sz="4200" dirty="0"/>
              <a:t> </a:t>
            </a:r>
            <a:r>
              <a:rPr lang="he-IL" sz="4200" dirty="0" err="1"/>
              <a:t>דאָס</a:t>
            </a:r>
            <a:r>
              <a:rPr lang="he-IL" sz="4200" dirty="0"/>
              <a:t> </a:t>
            </a:r>
            <a:r>
              <a:rPr lang="he-IL" sz="4200" dirty="0" err="1"/>
              <a:t>נאַרישע</a:t>
            </a:r>
            <a:r>
              <a:rPr lang="he-IL" sz="4200" dirty="0"/>
              <a:t> </a:t>
            </a:r>
            <a:r>
              <a:rPr lang="he-IL" sz="4200" dirty="0" err="1" smtClean="0"/>
              <a:t>האַזעלע</a:t>
            </a:r>
            <a:r>
              <a:rPr lang="he-IL" sz="4200" dirty="0" smtClean="0"/>
              <a:t>,</a:t>
            </a:r>
          </a:p>
          <a:p>
            <a:r>
              <a:rPr lang="he-IL" sz="4200" dirty="0" smtClean="0"/>
              <a:t>                                                  </a:t>
            </a:r>
            <a:r>
              <a:rPr lang="he-IL" sz="4200" dirty="0" smtClean="0"/>
              <a:t>     </a:t>
            </a:r>
            <a:r>
              <a:rPr lang="he-IL" sz="4200" dirty="0" err="1" smtClean="0"/>
              <a:t>אויך</a:t>
            </a:r>
            <a:r>
              <a:rPr lang="he-IL" sz="4200" dirty="0" smtClean="0"/>
              <a:t> </a:t>
            </a:r>
            <a:r>
              <a:rPr lang="he-IL" sz="4200" dirty="0" err="1" smtClean="0"/>
              <a:t>שוין</a:t>
            </a:r>
            <a:r>
              <a:rPr lang="he-IL" sz="4200" dirty="0" smtClean="0"/>
              <a:t> ער </a:t>
            </a:r>
            <a:r>
              <a:rPr lang="he-IL" sz="4200" dirty="0" err="1" smtClean="0"/>
              <a:t>איז</a:t>
            </a:r>
            <a:r>
              <a:rPr lang="he-IL" sz="4200" dirty="0" smtClean="0"/>
              <a:t> </a:t>
            </a:r>
            <a:r>
              <a:rPr lang="he-IL" sz="4200" dirty="0" err="1" smtClean="0"/>
              <a:t>געגאַנגען</a:t>
            </a:r>
            <a:r>
              <a:rPr lang="he-IL" sz="4200" dirty="0" smtClean="0"/>
              <a:t> שלאָפֿן.</a:t>
            </a: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468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251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507</Words>
  <Application>Microsoft Office PowerPoint</Application>
  <PresentationFormat>מסך רחב</PresentationFormat>
  <Paragraphs>84</Paragraphs>
  <Slides>26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Times New Roman</vt:lpstr>
      <vt:lpstr>ערכת נושא Office</vt:lpstr>
      <vt:lpstr>מצגת של PowerPoint</vt:lpstr>
      <vt:lpstr>מעלילות שָֹשִֹי הארנב</vt:lpstr>
      <vt:lpstr>צוגעגרייט פֿון  (מגיש) ברוך איליאייב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user</dc:creator>
  <cp:lastModifiedBy>user</cp:lastModifiedBy>
  <cp:revision>47</cp:revision>
  <dcterms:created xsi:type="dcterms:W3CDTF">2017-01-05T15:14:08Z</dcterms:created>
  <dcterms:modified xsi:type="dcterms:W3CDTF">2017-01-20T17:09:21Z</dcterms:modified>
</cp:coreProperties>
</file>