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12" r:id="rId1"/>
  </p:sldMasterIdLst>
  <p:notesMasterIdLst>
    <p:notesMasterId r:id="rId17"/>
  </p:notesMasterIdLst>
  <p:sldIdLst>
    <p:sldId id="271" r:id="rId2"/>
    <p:sldId id="268" r:id="rId3"/>
    <p:sldId id="269" r:id="rId4"/>
    <p:sldId id="270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10" d="100"/>
          <a:sy n="110" d="100"/>
        </p:scale>
        <p:origin x="165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EED3F67-31CE-45DF-A87C-EDA82B07C4E3}" type="datetimeFigureOut">
              <a:rPr lang="he-IL" smtClean="0"/>
              <a:t>כ"ב/שבט/תשע"ז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55CD53C-F49D-4471-942E-E0C2DA41330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600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F0E67C00-F679-4C51-9894-9E2214E5C2F1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5080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9948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73666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2981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3472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3232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0094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1267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129281"/>
            <a:ext cx="2551461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64435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8019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81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5524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8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46115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639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3171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82829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עמודת 3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60848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87465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303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73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pPr/>
              <a:t>כ"ב/שבט/תשע"ז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69967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יש להשתמש באוזניות </a:t>
            </a:r>
            <a: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/>
            </a:r>
            <a:b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</a:b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מען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דאַרף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נוצן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הער-טרייַבלעך</a:t>
            </a:r>
            <a:endParaRPr lang="he-IL" dirty="0">
              <a:solidFill>
                <a:schemeClr val="tx1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2132857"/>
            <a:ext cx="6023318" cy="400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19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ort\Desktop\יידיש\איה פלוטו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584836" cy="5877272"/>
          </a:xfrm>
          <a:prstGeom prst="rect">
            <a:avLst/>
          </a:prstGeom>
          <a:noFill/>
        </p:spPr>
      </p:pic>
      <p:sp>
        <p:nvSpPr>
          <p:cNvPr id="5" name="כותרת 1"/>
          <p:cNvSpPr txBox="1">
            <a:spLocks/>
          </p:cNvSpPr>
          <p:nvPr/>
        </p:nvSpPr>
        <p:spPr>
          <a:xfrm>
            <a:off x="467544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lvl="0" algn="ctr">
              <a:spcBef>
                <a:spcPct val="0"/>
              </a:spcBef>
            </a:pPr>
            <a:endParaRPr kumimoji="0" lang="he-IL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9546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0414" y="980728"/>
            <a:ext cx="7055380" cy="1400530"/>
          </a:xfrm>
        </p:spPr>
        <p:txBody>
          <a:bodyPr/>
          <a:lstStyle/>
          <a:p>
            <a:pPr lvl="0" algn="ctr"/>
            <a:r>
              <a:rPr lang="yi-Hebr" sz="6600" dirty="0"/>
              <a:t>ווו איז פּלוטאָ</a:t>
            </a:r>
            <a:r>
              <a:rPr lang="he-IL" sz="6600" dirty="0">
                <a:solidFill>
                  <a:schemeClr val="tx1"/>
                </a:solidFill>
              </a:rPr>
              <a:t/>
            </a:r>
            <a:br>
              <a:rPr lang="he-IL" sz="6600" dirty="0">
                <a:solidFill>
                  <a:schemeClr val="tx1"/>
                </a:solidFill>
              </a:rPr>
            </a:br>
            <a:endParaRPr lang="he-IL" sz="6600" dirty="0"/>
          </a:p>
        </p:txBody>
      </p:sp>
      <p:sp>
        <p:nvSpPr>
          <p:cNvPr id="4" name="כותרת 1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indent="0" algn="ctr">
              <a:buNone/>
            </a:pPr>
            <a:r>
              <a:rPr lang="he-IL" sz="3000" dirty="0" err="1" smtClean="0"/>
              <a:t>אילוסטראַציעס</a:t>
            </a:r>
            <a:r>
              <a:rPr lang="he-IL" sz="3000" dirty="0" smtClean="0"/>
              <a:t> : ארי רון</a:t>
            </a:r>
            <a:endParaRPr lang="he-IL" sz="3000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he-IL" sz="3000" dirty="0" err="1" smtClean="0"/>
              <a:t>געשריבן</a:t>
            </a:r>
            <a:r>
              <a:rPr lang="he-IL" sz="3000" dirty="0" smtClean="0"/>
              <a:t> :   לאה גולדברג</a:t>
            </a:r>
          </a:p>
          <a:p>
            <a:pPr marL="0" lvl="0" indent="0" algn="ctr">
              <a:spcBef>
                <a:spcPct val="0"/>
              </a:spcBef>
              <a:buNone/>
            </a:pPr>
            <a:r>
              <a:rPr lang="he-IL" sz="3000" dirty="0" err="1" smtClean="0"/>
              <a:t>אַרויסגעגעבן</a:t>
            </a:r>
            <a:r>
              <a:rPr lang="he-IL" sz="3000" dirty="0" smtClean="0"/>
              <a:t> "ספריית פועלים" </a:t>
            </a:r>
            <a:r>
              <a:rPr lang="he-IL" sz="3000" dirty="0" err="1"/>
              <a:t>פֿאַרלאַג</a:t>
            </a:r>
            <a:r>
              <a:rPr lang="he-IL" sz="3000" dirty="0"/>
              <a:t>, </a:t>
            </a:r>
            <a:r>
              <a:rPr lang="he-IL" sz="3000" dirty="0" smtClean="0"/>
              <a:t>1957, ישראל</a:t>
            </a:r>
            <a:endParaRPr kumimoji="0" lang="he-IL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36507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yi-Hebr" sz="8000" dirty="0"/>
              <a:t>ווו איז פּלוטאָ</a:t>
            </a:r>
            <a:r>
              <a:rPr lang="he-IL" sz="4000" dirty="0">
                <a:solidFill>
                  <a:schemeClr val="tx1"/>
                </a:solidFill>
              </a:rPr>
              <a:t/>
            </a:r>
            <a:br>
              <a:rPr lang="he-IL" sz="4000" dirty="0">
                <a:solidFill>
                  <a:schemeClr val="tx1"/>
                </a:solidFill>
              </a:rPr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8" y="2052925"/>
            <a:ext cx="7215826" cy="41954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he-IL" sz="3000" dirty="0"/>
          </a:p>
          <a:p>
            <a:pPr marL="0" indent="0" algn="ctr">
              <a:buNone/>
            </a:pPr>
            <a:r>
              <a:rPr lang="he-IL" sz="3000" dirty="0" err="1" smtClean="0"/>
              <a:t>צוגעגיירט</a:t>
            </a:r>
            <a:r>
              <a:rPr lang="he-IL" sz="3000" dirty="0" smtClean="0"/>
              <a:t> </a:t>
            </a:r>
            <a:r>
              <a:rPr lang="he-IL" sz="3000" dirty="0"/>
              <a:t>פֿון :   דולפין </a:t>
            </a:r>
            <a:r>
              <a:rPr lang="he-IL" sz="3000" dirty="0" err="1"/>
              <a:t>וורשב</a:t>
            </a:r>
            <a:r>
              <a:rPr lang="he-IL" sz="3000" dirty="0"/>
              <a:t> </a:t>
            </a:r>
          </a:p>
          <a:p>
            <a:pPr marL="0" indent="0">
              <a:buNone/>
            </a:pPr>
            <a:r>
              <a:rPr lang="he-IL" sz="3000" dirty="0"/>
              <a:t>                     </a:t>
            </a:r>
            <a:r>
              <a:rPr lang="he-IL" sz="3000" dirty="0" smtClean="0"/>
              <a:t>  </a:t>
            </a:r>
            <a:r>
              <a:rPr lang="he-IL" sz="3000" dirty="0"/>
              <a:t>תשע"ז / 2016-2017</a:t>
            </a:r>
          </a:p>
          <a:p>
            <a:pPr marL="0" indent="0">
              <a:buNone/>
            </a:pPr>
            <a:r>
              <a:rPr lang="he-IL" sz="3000" dirty="0" smtClean="0"/>
              <a:t>     </a:t>
            </a:r>
            <a:r>
              <a:rPr lang="he-IL" sz="3000" dirty="0" err="1" smtClean="0"/>
              <a:t>איבערגעזעצט</a:t>
            </a:r>
            <a:r>
              <a:rPr lang="he-IL" sz="3000" dirty="0" smtClean="0"/>
              <a:t> </a:t>
            </a:r>
            <a:r>
              <a:rPr lang="he-IL" sz="3000" dirty="0" err="1"/>
              <a:t>אויף</a:t>
            </a:r>
            <a:r>
              <a:rPr lang="he-IL" sz="3000" dirty="0"/>
              <a:t> </a:t>
            </a:r>
            <a:r>
              <a:rPr lang="he-IL" sz="3000" dirty="0" err="1"/>
              <a:t>העברעיש</a:t>
            </a:r>
            <a:r>
              <a:rPr lang="he-IL" sz="3000" dirty="0"/>
              <a:t> : דולפין </a:t>
            </a:r>
            <a:r>
              <a:rPr lang="he-IL" sz="3000" dirty="0" err="1" smtClean="0"/>
              <a:t>וורשב</a:t>
            </a:r>
            <a:endParaRPr lang="he-IL" sz="3000" dirty="0" smtClean="0"/>
          </a:p>
          <a:p>
            <a:pPr marL="0" indent="0">
              <a:buNone/>
            </a:pPr>
            <a:endParaRPr lang="he-IL" sz="3000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he-IL" sz="2800" dirty="0" smtClean="0"/>
              <a:t># הפרויקט </a:t>
            </a:r>
            <a:r>
              <a:rPr lang="he-IL" sz="2800" dirty="0"/>
              <a:t>נעשה בתמיכת </a:t>
            </a:r>
            <a:r>
              <a:rPr lang="he-IL" sz="2800" dirty="0" smtClean="0"/>
              <a:t>                                        הרשות </a:t>
            </a:r>
            <a:r>
              <a:rPr lang="he-IL" sz="2800" dirty="0"/>
              <a:t>הלאומית לתרבות יידיש</a:t>
            </a:r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4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23871"/>
            <a:ext cx="3356258" cy="120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118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1410205"/>
          </a:xfrm>
        </p:spPr>
        <p:txBody>
          <a:bodyPr/>
          <a:lstStyle/>
          <a:p>
            <a:pPr algn="ctr"/>
            <a:r>
              <a:rPr lang="yi-Hebr" sz="2000" dirty="0"/>
              <a:t>פּלוטאָ </a:t>
            </a:r>
            <a:r>
              <a:rPr lang="he-IL" sz="2000" dirty="0" smtClean="0"/>
              <a:t>אַ </a:t>
            </a:r>
            <a:r>
              <a:rPr lang="he-IL" sz="2000" dirty="0" err="1"/>
              <a:t>הינטעלע</a:t>
            </a:r>
            <a:r>
              <a:rPr lang="he-IL" sz="2000" dirty="0"/>
              <a:t> פֿון קִיבוּץ מגידו </a:t>
            </a:r>
            <a:r>
              <a:rPr lang="he-IL" sz="2000" dirty="0" smtClean="0"/>
              <a:t>.</a:t>
            </a:r>
            <a:br>
              <a:rPr lang="he-IL" sz="2000" dirty="0" smtClean="0"/>
            </a:br>
            <a:r>
              <a:rPr lang="he-IL" sz="2000" dirty="0"/>
              <a:t>ער האָט אַלץ : </a:t>
            </a:r>
            <a:r>
              <a:rPr lang="he-IL" sz="2000" dirty="0" err="1"/>
              <a:t>זופ</a:t>
            </a:r>
            <a:r>
              <a:rPr lang="he-IL" sz="2000" dirty="0"/>
              <a:t>ּ און ביין</a:t>
            </a:r>
            <a:r>
              <a:rPr lang="he-IL" sz="2000" dirty="0" smtClean="0"/>
              <a:t>,</a:t>
            </a:r>
            <a:br>
              <a:rPr lang="he-IL" sz="2000" dirty="0" smtClean="0"/>
            </a:br>
            <a:r>
              <a:rPr lang="he-IL" sz="2000" dirty="0" err="1"/>
              <a:t>דאָס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גוט</a:t>
            </a:r>
            <a:r>
              <a:rPr lang="he-IL" sz="2000" dirty="0"/>
              <a:t> און </a:t>
            </a:r>
            <a:r>
              <a:rPr lang="he-IL" sz="2000" dirty="0" smtClean="0"/>
              <a:t>שיין: </a:t>
            </a:r>
            <a:r>
              <a:rPr lang="he-IL" sz="2000" dirty="0"/>
              <a:t>אָבער, </a:t>
            </a:r>
            <a:r>
              <a:rPr lang="he-IL" sz="2000" dirty="0" err="1"/>
              <a:t>פֿאַקטעלעך</a:t>
            </a:r>
            <a:r>
              <a:rPr lang="he-IL" sz="2000" dirty="0"/>
              <a:t>,</a:t>
            </a:r>
            <a:r>
              <a:rPr lang="he-IL" sz="2000" dirty="0"/>
              <a:t> 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2000" dirty="0" err="1"/>
              <a:t>אים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נימאס </a:t>
            </a:r>
            <a:r>
              <a:rPr lang="he-IL" sz="2000" dirty="0" err="1"/>
              <a:t>זיצן</a:t>
            </a:r>
            <a:r>
              <a:rPr lang="he-IL" sz="2000" dirty="0"/>
              <a:t> אָט </a:t>
            </a:r>
            <a:r>
              <a:rPr lang="he-IL" sz="2000" dirty="0" err="1"/>
              <a:t>אַזוי</a:t>
            </a:r>
            <a:r>
              <a:rPr lang="he-IL" sz="2000" dirty="0"/>
              <a:t> </a:t>
            </a:r>
            <a:r>
              <a:rPr lang="he-IL" sz="2000" dirty="0" err="1"/>
              <a:t>אַליין</a:t>
            </a:r>
            <a:r>
              <a:rPr lang="he-IL" sz="2000" dirty="0"/>
              <a:t> . </a:t>
            </a:r>
            <a:r>
              <a:rPr lang="he-IL" sz="16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16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16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16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16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16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endParaRPr lang="he-IL" sz="1600" dirty="0"/>
          </a:p>
        </p:txBody>
      </p:sp>
      <p:pic>
        <p:nvPicPr>
          <p:cNvPr id="4" name="מציין מיקום תוכן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6935" y="5467997"/>
            <a:ext cx="8229600" cy="1296144"/>
          </a:xfrm>
        </p:spPr>
        <p:txBody>
          <a:bodyPr/>
          <a:lstStyle/>
          <a:p>
            <a:pPr algn="ctr"/>
            <a:r>
              <a:rPr lang="he-IL" sz="2000" dirty="0" err="1" smtClean="0"/>
              <a:t>דורכגעריסן</a:t>
            </a:r>
            <a:r>
              <a:rPr lang="he-IL" sz="2000" dirty="0" smtClean="0"/>
              <a:t> </a:t>
            </a:r>
            <a:r>
              <a:rPr lang="he-IL" sz="2000" dirty="0" err="1"/>
              <a:t>דעם</a:t>
            </a:r>
            <a:r>
              <a:rPr lang="he-IL" sz="2000" dirty="0"/>
              <a:t> שנור, </a:t>
            </a:r>
            <a:r>
              <a:rPr lang="he-IL" sz="2000" dirty="0" err="1" smtClean="0"/>
              <a:t>געבילט</a:t>
            </a:r>
            <a:r>
              <a:rPr lang="he-IL" sz="2000" dirty="0" smtClean="0"/>
              <a:t>,,</a:t>
            </a:r>
            <a:r>
              <a:rPr lang="he-IL" sz="2000" dirty="0" smtClean="0"/>
              <a:t> </a:t>
            </a:r>
            <a:r>
              <a:rPr lang="he-IL" sz="2000" dirty="0" smtClean="0"/>
              <a:t>האַב = האַב </a:t>
            </a:r>
            <a:r>
              <a:rPr lang="he-IL" sz="2000" dirty="0" smtClean="0"/>
              <a:t>!"</a:t>
            </a:r>
            <a:r>
              <a:rPr lang="he-IL" sz="2000" dirty="0" smtClean="0"/>
              <a:t/>
            </a:r>
            <a:br>
              <a:rPr lang="he-IL" sz="2000" dirty="0" smtClean="0"/>
            </a:br>
            <a:r>
              <a:rPr lang="he-IL" sz="2000" dirty="0" err="1"/>
              <a:t>געשפּרונגען</a:t>
            </a:r>
            <a:r>
              <a:rPr lang="he-IL" sz="2000" dirty="0"/>
              <a:t> </a:t>
            </a:r>
            <a:r>
              <a:rPr lang="he-IL" sz="2000" dirty="0" err="1"/>
              <a:t>אייַליק</a:t>
            </a:r>
            <a:r>
              <a:rPr lang="he-IL" sz="2000" dirty="0"/>
              <a:t> שנעל, און </a:t>
            </a:r>
            <a:r>
              <a:rPr lang="he-IL" sz="2000" dirty="0" err="1"/>
              <a:t>געשיקט</a:t>
            </a:r>
            <a:r>
              <a:rPr lang="he-IL" sz="2000" dirty="0"/>
              <a:t> </a:t>
            </a:r>
            <a:r>
              <a:rPr lang="he-IL" sz="2000" dirty="0" smtClean="0"/>
              <a:t>פֿיס</a:t>
            </a:r>
            <a:br>
              <a:rPr lang="he-IL" sz="2000" dirty="0" smtClean="0"/>
            </a:br>
            <a:r>
              <a:rPr lang="he-IL" sz="2000" dirty="0"/>
              <a:t>ער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געלאָפֿן</a:t>
            </a:r>
            <a:r>
              <a:rPr lang="he-IL" sz="2000" dirty="0"/>
              <a:t> </a:t>
            </a:r>
            <a:r>
              <a:rPr lang="he-IL" sz="2000" dirty="0" err="1"/>
              <a:t>אויפֿן</a:t>
            </a:r>
            <a:r>
              <a:rPr lang="he-IL" sz="2000" dirty="0"/>
              <a:t> </a:t>
            </a:r>
            <a:r>
              <a:rPr lang="he-IL" sz="2000" dirty="0" err="1" smtClean="0"/>
              <a:t>וועג</a:t>
            </a:r>
            <a:r>
              <a:rPr lang="he-IL" sz="2000" dirty="0" smtClean="0"/>
              <a:t>, </a:t>
            </a:r>
            <a:r>
              <a:rPr lang="he-IL" sz="2000" dirty="0"/>
              <a:t>ער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געלאָפֿן</a:t>
            </a:r>
            <a:r>
              <a:rPr lang="he-IL" sz="2000" dirty="0"/>
              <a:t> </a:t>
            </a:r>
            <a:r>
              <a:rPr lang="he-IL" sz="2000" dirty="0" err="1"/>
              <a:t>אויף</a:t>
            </a:r>
            <a:r>
              <a:rPr lang="he-IL" sz="2000" dirty="0"/>
              <a:t> </a:t>
            </a:r>
            <a:r>
              <a:rPr lang="he-IL" sz="2000" dirty="0" err="1" smtClean="0"/>
              <a:t>פֿעלדער</a:t>
            </a:r>
            <a:r>
              <a:rPr lang="he-IL" sz="2000" dirty="0" smtClean="0"/>
              <a:t> </a:t>
            </a:r>
            <a:r>
              <a:rPr lang="he-IL" sz="2000" dirty="0" err="1" smtClean="0"/>
              <a:t>אַוועק</a:t>
            </a:r>
            <a:r>
              <a:rPr lang="he-IL" sz="2000" dirty="0" smtClean="0"/>
              <a:t> </a:t>
            </a:r>
            <a:r>
              <a:rPr lang="he-IL" sz="2000" dirty="0" smtClean="0"/>
              <a:t>.</a:t>
            </a:r>
            <a:br>
              <a:rPr lang="he-IL" sz="2000" dirty="0" smtClean="0"/>
            </a:br>
            <a:r>
              <a:rPr lang="he-IL" sz="2000" dirty="0" err="1"/>
              <a:t>וועמען</a:t>
            </a:r>
            <a:r>
              <a:rPr lang="he-IL" sz="2000" dirty="0"/>
              <a:t> </a:t>
            </a:r>
            <a:r>
              <a:rPr lang="he-IL" sz="2000" dirty="0" err="1"/>
              <a:t>וועט</a:t>
            </a:r>
            <a:r>
              <a:rPr lang="he-IL" sz="2000" dirty="0"/>
              <a:t> ער </a:t>
            </a:r>
            <a:r>
              <a:rPr lang="he-IL" sz="2000" dirty="0" err="1"/>
              <a:t>טרעפֿן</a:t>
            </a:r>
            <a:r>
              <a:rPr lang="he-IL" sz="2000" dirty="0"/>
              <a:t>?  </a:t>
            </a:r>
            <a:r>
              <a:rPr lang="he-IL" sz="2000" dirty="0" err="1"/>
              <a:t>זייער</a:t>
            </a:r>
            <a:r>
              <a:rPr lang="he-IL" sz="2000" dirty="0"/>
              <a:t> </a:t>
            </a:r>
            <a:r>
              <a:rPr lang="he-IL" sz="2000" dirty="0" err="1" smtClean="0"/>
              <a:t>אינטערעסאַנט</a:t>
            </a:r>
            <a:r>
              <a:rPr lang="he-IL" sz="2000" dirty="0" smtClean="0"/>
              <a:t> </a:t>
            </a:r>
            <a:r>
              <a:rPr lang="he-IL" sz="2000" dirty="0"/>
              <a:t>!</a:t>
            </a:r>
            <a: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44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44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he-IL" dirty="0"/>
          </a:p>
        </p:txBody>
      </p:sp>
      <p:pic>
        <p:nvPicPr>
          <p:cNvPr id="4" name="מציין מיקום תוכן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470" y="0"/>
            <a:ext cx="912453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 err="1"/>
              <a:t>גרינלעכער</a:t>
            </a:r>
            <a:r>
              <a:rPr lang="he-IL" sz="2000" dirty="0"/>
              <a:t> </a:t>
            </a:r>
            <a:r>
              <a:rPr lang="he-IL" sz="2000" dirty="0" err="1"/>
              <a:t>באַשעפֿעניש</a:t>
            </a:r>
            <a:r>
              <a:rPr lang="he-IL" sz="2000" dirty="0"/>
              <a:t>, </a:t>
            </a:r>
            <a:r>
              <a:rPr lang="he-IL" sz="2000" dirty="0" err="1" smtClean="0"/>
              <a:t>אויסטערליש</a:t>
            </a:r>
            <a:r>
              <a:rPr lang="he-IL" sz="2000" dirty="0"/>
              <a:t>, </a:t>
            </a:r>
            <a:r>
              <a:rPr lang="he-IL" sz="2000" dirty="0" err="1" smtClean="0"/>
              <a:t>ווער</a:t>
            </a:r>
            <a:r>
              <a:rPr lang="he-IL" sz="2000" dirty="0" smtClean="0"/>
              <a:t> </a:t>
            </a:r>
            <a:r>
              <a:rPr lang="he-IL" sz="2000" dirty="0" err="1" smtClean="0"/>
              <a:t>ווייסט</a:t>
            </a:r>
            <a:r>
              <a:rPr lang="he-IL" sz="2000" dirty="0" smtClean="0"/>
              <a:t> </a:t>
            </a:r>
            <a:r>
              <a:rPr lang="he-IL" sz="48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48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וואָס</a:t>
            </a:r>
            <a:r>
              <a:rPr lang="he-IL" sz="2000" dirty="0"/>
              <a:t> =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דער</a:t>
            </a:r>
            <a:r>
              <a:rPr lang="he-IL" sz="2000" dirty="0"/>
              <a:t> </a:t>
            </a:r>
            <a:r>
              <a:rPr lang="he-IL" sz="2000" dirty="0" err="1"/>
              <a:t>נאָמען</a:t>
            </a:r>
            <a:r>
              <a:rPr lang="he-IL" sz="2000" dirty="0"/>
              <a:t> פון </a:t>
            </a:r>
            <a:r>
              <a:rPr lang="he-IL" sz="2000" dirty="0" err="1"/>
              <a:t>דעם</a:t>
            </a:r>
            <a:r>
              <a:rPr lang="he-IL" sz="2000" dirty="0"/>
              <a:t> </a:t>
            </a:r>
            <a:r>
              <a:rPr lang="he-IL" sz="2000" dirty="0" err="1"/>
              <a:t>באַשעפֿעניש</a:t>
            </a:r>
            <a:r>
              <a:rPr lang="he-IL" sz="2000" dirty="0"/>
              <a:t>? איך מיין </a:t>
            </a:r>
            <a:r>
              <a:rPr lang="he-IL" sz="2000" dirty="0" err="1"/>
              <a:t>דאס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אַ </a:t>
            </a:r>
            <a:r>
              <a:rPr lang="he-IL" sz="2000" dirty="0" smtClean="0"/>
              <a:t>" </a:t>
            </a:r>
            <a:r>
              <a:rPr lang="he-IL" sz="2000" dirty="0" err="1" smtClean="0"/>
              <a:t>פֿרעשעלע</a:t>
            </a:r>
            <a:r>
              <a:rPr lang="he-IL" sz="2000" dirty="0" smtClean="0"/>
              <a:t> !"</a:t>
            </a:r>
            <a:r>
              <a:rPr lang="he-IL" sz="2000" dirty="0" smtClean="0"/>
              <a:t/>
            </a:r>
            <a:br>
              <a:rPr lang="he-IL" sz="2000" dirty="0" smtClean="0"/>
            </a:br>
            <a:r>
              <a:rPr lang="he-IL" sz="2000" dirty="0"/>
              <a:t>שלום! </a:t>
            </a:r>
            <a:r>
              <a:rPr lang="he-IL" sz="2000" dirty="0" err="1"/>
              <a:t>זאָגט</a:t>
            </a:r>
            <a:r>
              <a:rPr lang="he-IL" sz="2000" dirty="0"/>
              <a:t> </a:t>
            </a:r>
            <a:r>
              <a:rPr lang="he-IL" sz="2000" dirty="0" err="1" smtClean="0"/>
              <a:t>פְּלוּטא</a:t>
            </a:r>
            <a:r>
              <a:rPr lang="he-IL" sz="2000" dirty="0" smtClean="0"/>
              <a:t>ָ </a:t>
            </a:r>
            <a:r>
              <a:rPr lang="he-IL" sz="2000" dirty="0"/>
              <a:t>. און </a:t>
            </a:r>
            <a:r>
              <a:rPr lang="he-IL" sz="2000" dirty="0" err="1"/>
              <a:t>וואס</a:t>
            </a:r>
            <a:r>
              <a:rPr lang="he-IL" sz="2000" dirty="0"/>
              <a:t> </a:t>
            </a:r>
            <a:r>
              <a:rPr lang="he-IL" sz="2000" dirty="0" err="1"/>
              <a:t>דער-ענטפֿער</a:t>
            </a:r>
            <a:r>
              <a:rPr lang="he-IL" sz="2000" dirty="0"/>
              <a:t> ?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 smtClean="0"/>
              <a:t>ענטפֿערט</a:t>
            </a:r>
            <a:r>
              <a:rPr lang="he-IL" sz="2000" dirty="0" smtClean="0"/>
              <a:t> </a:t>
            </a:r>
            <a:r>
              <a:rPr lang="he-IL" sz="2000" dirty="0" err="1" smtClean="0"/>
              <a:t>דאָס</a:t>
            </a:r>
            <a:r>
              <a:rPr lang="he-IL" sz="2000" dirty="0" smtClean="0"/>
              <a:t> </a:t>
            </a:r>
            <a:r>
              <a:rPr lang="he-IL" sz="2000" dirty="0" err="1"/>
              <a:t>פֿרעשעלע</a:t>
            </a:r>
            <a:r>
              <a:rPr lang="he-IL" sz="2000" dirty="0"/>
              <a:t> צו </a:t>
            </a:r>
            <a:r>
              <a:rPr lang="he-IL" sz="2000" dirty="0" err="1" smtClean="0"/>
              <a:t>פְּלוּטא</a:t>
            </a:r>
            <a:r>
              <a:rPr lang="he-IL" sz="2000" dirty="0" smtClean="0"/>
              <a:t>ָ  </a:t>
            </a:r>
            <a:r>
              <a:rPr lang="he-IL" sz="2000" dirty="0"/>
              <a:t>"</a:t>
            </a:r>
            <a:r>
              <a:rPr lang="he-IL" sz="2000" dirty="0" err="1"/>
              <a:t>קוה</a:t>
            </a:r>
            <a:r>
              <a:rPr lang="he-IL" sz="2000" dirty="0"/>
              <a:t>, </a:t>
            </a:r>
            <a:r>
              <a:rPr lang="he-IL" sz="2000" dirty="0" err="1"/>
              <a:t>קוה</a:t>
            </a:r>
            <a:r>
              <a:rPr lang="he-IL" sz="2000" dirty="0"/>
              <a:t>!"</a:t>
            </a:r>
            <a:r>
              <a:rPr lang="he-IL" sz="44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44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he-IL" dirty="0"/>
          </a:p>
        </p:txBody>
      </p:sp>
      <p:pic>
        <p:nvPicPr>
          <p:cNvPr id="4" name="מציין מיקום תוכן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 err="1"/>
              <a:t>געזאָגט</a:t>
            </a:r>
            <a:r>
              <a:rPr lang="he-IL" sz="2000" dirty="0"/>
              <a:t> = </a:t>
            </a:r>
            <a:r>
              <a:rPr lang="he-IL" sz="2000" dirty="0" err="1"/>
              <a:t>אים</a:t>
            </a:r>
            <a:r>
              <a:rPr lang="he-IL" sz="2000" dirty="0"/>
              <a:t> "</a:t>
            </a:r>
            <a:r>
              <a:rPr lang="he-IL" sz="2000" dirty="0" err="1" smtClean="0"/>
              <a:t>קוָה</a:t>
            </a:r>
            <a:r>
              <a:rPr lang="he-IL" sz="2000" dirty="0" smtClean="0"/>
              <a:t> </a:t>
            </a:r>
            <a:r>
              <a:rPr lang="he-IL" sz="2000" dirty="0"/>
              <a:t>= </a:t>
            </a:r>
            <a:r>
              <a:rPr lang="he-IL" sz="2000" dirty="0" err="1" smtClean="0"/>
              <a:t>קוָה</a:t>
            </a:r>
            <a:r>
              <a:rPr lang="he-IL" sz="2000" dirty="0"/>
              <a:t>" און </a:t>
            </a:r>
            <a:r>
              <a:rPr lang="he-IL" sz="2000" dirty="0" err="1"/>
              <a:t>געשפּרונגען</a:t>
            </a:r>
            <a:r>
              <a:rPr lang="he-IL" sz="2000" dirty="0"/>
              <a:t> אין </a:t>
            </a:r>
            <a:r>
              <a:rPr lang="he-IL" sz="2000" dirty="0" err="1" smtClean="0"/>
              <a:t>באַסיין</a:t>
            </a:r>
            <a:r>
              <a:rPr lang="he-IL" sz="2000" dirty="0"/>
              <a:t>,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2000" dirty="0"/>
              <a:t>און </a:t>
            </a:r>
            <a:r>
              <a:rPr lang="he-IL" sz="2000" dirty="0" err="1"/>
              <a:t>אונדזער</a:t>
            </a:r>
            <a:r>
              <a:rPr lang="he-IL" sz="2000" dirty="0"/>
              <a:t> </a:t>
            </a:r>
            <a:r>
              <a:rPr lang="he-IL" sz="2000" dirty="0" err="1" smtClean="0"/>
              <a:t>פְּלוּטא</a:t>
            </a:r>
            <a:r>
              <a:rPr lang="he-IL" sz="2000" dirty="0" smtClean="0"/>
              <a:t>ָ </a:t>
            </a:r>
            <a:r>
              <a:rPr lang="he-IL" sz="2000" dirty="0" err="1"/>
              <a:t>איז</a:t>
            </a:r>
            <a:r>
              <a:rPr lang="he-IL" sz="2000" dirty="0"/>
              <a:t>  </a:t>
            </a:r>
            <a:r>
              <a:rPr lang="he-IL" sz="2000" dirty="0" err="1"/>
              <a:t>דערשטוינט</a:t>
            </a:r>
            <a:r>
              <a:rPr lang="he-IL" sz="2000" dirty="0" smtClean="0"/>
              <a:t>: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אויס</a:t>
            </a:r>
            <a:r>
              <a:rPr lang="he-IL" sz="2000" dirty="0"/>
              <a:t> </a:t>
            </a:r>
            <a:r>
              <a:rPr lang="he-IL" sz="2000" dirty="0" err="1"/>
              <a:t>דעם</a:t>
            </a:r>
            <a:r>
              <a:rPr lang="he-IL" sz="2000" dirty="0"/>
              <a:t> </a:t>
            </a:r>
            <a:r>
              <a:rPr lang="he-IL" sz="2000" dirty="0" err="1"/>
              <a:t>באַסיין</a:t>
            </a:r>
            <a:r>
              <a:rPr lang="he-IL" sz="2000" dirty="0"/>
              <a:t> </a:t>
            </a:r>
            <a:r>
              <a:rPr lang="he-IL" sz="2000" dirty="0" err="1"/>
              <a:t>קוקן</a:t>
            </a:r>
            <a:r>
              <a:rPr lang="he-IL" sz="2000" dirty="0"/>
              <a:t> </a:t>
            </a:r>
            <a:r>
              <a:rPr lang="he-IL" sz="2000" dirty="0" err="1"/>
              <a:t>אַרויס</a:t>
            </a:r>
            <a:r>
              <a:rPr lang="he-IL" sz="2000" dirty="0"/>
              <a:t> </a:t>
            </a:r>
            <a:r>
              <a:rPr lang="he-IL" sz="2000" dirty="0" err="1"/>
              <a:t>אויף</a:t>
            </a:r>
            <a:r>
              <a:rPr lang="he-IL" sz="2000" dirty="0"/>
              <a:t> </a:t>
            </a:r>
            <a:r>
              <a:rPr lang="he-IL" sz="2000" dirty="0" err="1"/>
              <a:t>אים</a:t>
            </a:r>
            <a:r>
              <a:rPr lang="he-IL" sz="2000" dirty="0"/>
              <a:t> </a:t>
            </a:r>
            <a:r>
              <a:rPr lang="he-IL" sz="2000" dirty="0" err="1"/>
              <a:t>אויגן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/>
              <a:t>פֿון אַ </a:t>
            </a:r>
            <a:r>
              <a:rPr lang="he-IL" sz="2000" dirty="0" err="1"/>
              <a:t>הינטעלע</a:t>
            </a:r>
            <a:r>
              <a:rPr lang="he-IL" sz="2000" dirty="0"/>
              <a:t> - </a:t>
            </a:r>
            <a:r>
              <a:rPr lang="he-IL" sz="2000" dirty="0" err="1"/>
              <a:t>וואָס</a:t>
            </a:r>
            <a:r>
              <a:rPr lang="he-IL" sz="2000" dirty="0"/>
              <a:t> =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דאָרט</a:t>
            </a:r>
            <a:r>
              <a:rPr lang="he-IL" sz="2000" dirty="0"/>
              <a:t> </a:t>
            </a:r>
            <a:r>
              <a:rPr lang="he-IL" sz="2000" dirty="0" err="1"/>
              <a:t>אונטער</a:t>
            </a:r>
            <a:r>
              <a:rPr lang="he-IL" sz="2000" dirty="0"/>
              <a:t> </a:t>
            </a:r>
            <a:r>
              <a:rPr lang="he-IL" sz="2000" dirty="0" err="1"/>
              <a:t>דעם</a:t>
            </a:r>
            <a:r>
              <a:rPr lang="he-IL" sz="2000" dirty="0"/>
              <a:t> </a:t>
            </a:r>
            <a:r>
              <a:rPr lang="he-IL" sz="2000" dirty="0" err="1"/>
              <a:t>וואַסער</a:t>
            </a:r>
            <a:r>
              <a:rPr lang="he-IL" sz="2000" dirty="0"/>
              <a:t> ?</a:t>
            </a:r>
            <a: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44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he-IL" dirty="0"/>
          </a:p>
        </p:txBody>
      </p:sp>
      <p:pic>
        <p:nvPicPr>
          <p:cNvPr id="4" name="מציין מיקום תוכן 3" descr="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/>
              <a:t>אוי וויי, </a:t>
            </a:r>
            <a:r>
              <a:rPr lang="he-IL" sz="2000" dirty="0" err="1"/>
              <a:t>וואס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נאַסלעך</a:t>
            </a:r>
            <a:r>
              <a:rPr lang="he-IL" sz="2000" dirty="0"/>
              <a:t> ! באמת, </a:t>
            </a:r>
            <a:r>
              <a:rPr lang="he-IL" sz="2000" dirty="0" err="1" smtClean="0"/>
              <a:t>דאָס</a:t>
            </a:r>
            <a:r>
              <a:rPr lang="he-IL" sz="2000" dirty="0" smtClean="0"/>
              <a:t> </a:t>
            </a:r>
            <a:r>
              <a:rPr lang="he-IL" sz="2000" dirty="0" err="1" smtClean="0"/>
              <a:t>איז</a:t>
            </a:r>
            <a:r>
              <a:rPr lang="he-IL" sz="2000" dirty="0" smtClean="0"/>
              <a:t> אַ </a:t>
            </a:r>
            <a:r>
              <a:rPr lang="he-IL" sz="2000" dirty="0"/>
              <a:t>דוש !</a:t>
            </a:r>
            <a:br>
              <a:rPr lang="he-IL" sz="2000" dirty="0"/>
            </a:br>
            <a:r>
              <a:rPr lang="he-IL" sz="2000" dirty="0"/>
              <a:t>און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געקומען</a:t>
            </a:r>
            <a:r>
              <a:rPr lang="he-IL" sz="2000" dirty="0"/>
              <a:t> צו </a:t>
            </a:r>
            <a:r>
              <a:rPr lang="he-IL" sz="2000" dirty="0" err="1"/>
              <a:t>אים</a:t>
            </a:r>
            <a:r>
              <a:rPr lang="he-IL" sz="2000" dirty="0"/>
              <a:t> אַ </a:t>
            </a:r>
            <a:r>
              <a:rPr lang="he-IL" sz="2000" dirty="0" err="1"/>
              <a:t>ים־פֿיש</a:t>
            </a:r>
            <a:r>
              <a:rPr lang="he-IL" sz="2000" dirty="0"/>
              <a:t> און </a:t>
            </a:r>
            <a:r>
              <a:rPr lang="he-IL" sz="2000" dirty="0" err="1"/>
              <a:t>זאָגט</a:t>
            </a:r>
            <a:r>
              <a:rPr lang="he-IL" sz="2000" dirty="0"/>
              <a:t> צו </a:t>
            </a:r>
            <a:r>
              <a:rPr lang="he-IL" sz="2000" dirty="0" err="1"/>
              <a:t>אים</a:t>
            </a:r>
            <a:r>
              <a:rPr lang="he-IL" sz="2000" dirty="0"/>
              <a:t> </a:t>
            </a:r>
            <a:r>
              <a:rPr lang="he-IL" sz="2000" dirty="0" smtClean="0"/>
              <a:t>אָט </a:t>
            </a:r>
            <a:r>
              <a:rPr lang="he-IL" sz="2000" dirty="0" err="1"/>
              <a:t>אזוי</a:t>
            </a:r>
            <a:r>
              <a:rPr lang="he-IL" sz="2000" dirty="0"/>
              <a:t> :</a:t>
            </a:r>
            <a:br>
              <a:rPr lang="he-IL" sz="2000" dirty="0"/>
            </a:br>
            <a:r>
              <a:rPr lang="he-IL" sz="2000" dirty="0"/>
              <a:t>די </a:t>
            </a:r>
            <a:r>
              <a:rPr lang="he-IL" sz="2000" dirty="0" err="1"/>
              <a:t>הינטעלעך</a:t>
            </a:r>
            <a:r>
              <a:rPr lang="he-IL" sz="2000" dirty="0"/>
              <a:t> </a:t>
            </a:r>
            <a:r>
              <a:rPr lang="he-IL" sz="2000" dirty="0" err="1"/>
              <a:t>זיינען</a:t>
            </a:r>
            <a:r>
              <a:rPr lang="he-IL" sz="2000" dirty="0"/>
              <a:t> אין </a:t>
            </a:r>
            <a:r>
              <a:rPr lang="he-IL" sz="2000" dirty="0" err="1"/>
              <a:t>וואַסער</a:t>
            </a:r>
            <a:r>
              <a:rPr lang="he-IL" sz="2000" dirty="0"/>
              <a:t> ! </a:t>
            </a:r>
            <a:r>
              <a:rPr lang="he-IL" sz="2000" dirty="0" err="1" smtClean="0"/>
              <a:t>ניין</a:t>
            </a:r>
            <a:r>
              <a:rPr lang="he-IL" sz="2000" dirty="0" smtClean="0"/>
              <a:t>, </a:t>
            </a:r>
            <a:r>
              <a:rPr lang="he-IL" sz="2000" dirty="0" err="1"/>
              <a:t>דאָס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ניט </a:t>
            </a:r>
            <a:r>
              <a:rPr lang="he-IL" sz="2000" dirty="0" err="1"/>
              <a:t>גוט</a:t>
            </a:r>
            <a:r>
              <a:rPr lang="he-IL" sz="2000" dirty="0"/>
              <a:t> !</a:t>
            </a:r>
            <a:br>
              <a:rPr lang="he-IL" sz="2000" dirty="0"/>
            </a:br>
            <a:r>
              <a:rPr lang="he-IL" sz="2000" dirty="0" err="1"/>
              <a:t>גיי</a:t>
            </a:r>
            <a:r>
              <a:rPr lang="he-IL" sz="2000" dirty="0"/>
              <a:t> </a:t>
            </a:r>
            <a:r>
              <a:rPr lang="he-IL" sz="2000" dirty="0" err="1"/>
              <a:t>ארויס</a:t>
            </a:r>
            <a:r>
              <a:rPr lang="he-IL" sz="2000" dirty="0"/>
              <a:t> </a:t>
            </a:r>
            <a:r>
              <a:rPr lang="he-IL" sz="2000" dirty="0" err="1"/>
              <a:t>טייערינקער</a:t>
            </a:r>
            <a:r>
              <a:rPr lang="he-IL" sz="2000" dirty="0"/>
              <a:t> </a:t>
            </a:r>
            <a:r>
              <a:rPr lang="he-IL" sz="2000" dirty="0" err="1"/>
              <a:t>חברל</a:t>
            </a:r>
            <a:r>
              <a:rPr lang="he-IL" sz="2000" dirty="0"/>
              <a:t> </a:t>
            </a:r>
            <a:r>
              <a:rPr lang="he-IL" sz="2000" dirty="0" err="1"/>
              <a:t>אויפֿן</a:t>
            </a:r>
            <a:r>
              <a:rPr lang="he-IL" sz="2000" dirty="0"/>
              <a:t> </a:t>
            </a:r>
            <a:r>
              <a:rPr lang="he-IL" sz="2000" dirty="0" err="1"/>
              <a:t>פּלאַזשע</a:t>
            </a:r>
            <a:r>
              <a:rPr lang="he-IL" sz="2000" dirty="0"/>
              <a:t> !</a:t>
            </a:r>
            <a:br>
              <a:rPr lang="he-IL" sz="2000" dirty="0"/>
            </a:br>
            <a:endParaRPr lang="he-IL" sz="2000" dirty="0"/>
          </a:p>
        </p:txBody>
      </p:sp>
      <p:pic>
        <p:nvPicPr>
          <p:cNvPr id="4" name="מציין מיקום תוכן 3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 smtClean="0"/>
              <a:t>און פְּלוּטוֺ  </a:t>
            </a:r>
            <a:r>
              <a:rPr lang="he-IL" sz="2000" dirty="0" err="1" smtClean="0"/>
              <a:t>איז</a:t>
            </a:r>
            <a:r>
              <a:rPr lang="he-IL" sz="2000" dirty="0" smtClean="0"/>
              <a:t> </a:t>
            </a:r>
            <a:r>
              <a:rPr lang="he-IL" sz="2000" dirty="0" err="1" smtClean="0"/>
              <a:t>אַרויסגעגאַנגען</a:t>
            </a:r>
            <a:r>
              <a:rPr lang="he-IL" sz="2000" dirty="0" smtClean="0"/>
              <a:t> </a:t>
            </a:r>
            <a:r>
              <a:rPr lang="he-IL" sz="2000" dirty="0" err="1" smtClean="0"/>
              <a:t>אויף</a:t>
            </a:r>
            <a:r>
              <a:rPr lang="he-IL" sz="2000" dirty="0" smtClean="0"/>
              <a:t> </a:t>
            </a:r>
            <a:r>
              <a:rPr lang="he-IL" sz="2000" dirty="0" err="1" smtClean="0"/>
              <a:t>דער</a:t>
            </a:r>
            <a:r>
              <a:rPr lang="he-IL" sz="2000" dirty="0" smtClean="0"/>
              <a:t> </a:t>
            </a:r>
            <a:r>
              <a:rPr lang="he-IL" sz="2000" dirty="0" err="1" smtClean="0"/>
              <a:t>פּלאַזשע</a:t>
            </a:r>
            <a:r>
              <a:rPr lang="he-IL" sz="2000" dirty="0" smtClean="0"/>
              <a:t>. ער </a:t>
            </a:r>
            <a:r>
              <a:rPr lang="he-IL" sz="2000" dirty="0" err="1" smtClean="0"/>
              <a:t>איז</a:t>
            </a:r>
            <a:r>
              <a:rPr lang="he-IL" sz="2000" dirty="0" smtClean="0"/>
              <a:t> </a:t>
            </a:r>
            <a:r>
              <a:rPr lang="he-IL" sz="2000" dirty="0" err="1" smtClean="0"/>
              <a:t>פֿריילעך</a:t>
            </a:r>
            <a:r>
              <a:rPr lang="he-IL" sz="2000" dirty="0" smtClean="0"/>
              <a:t>,                             </a:t>
            </a:r>
            <a:br>
              <a:rPr lang="he-IL" sz="2000" dirty="0" smtClean="0"/>
            </a:br>
            <a:r>
              <a:rPr lang="he-IL" sz="2000" dirty="0" err="1"/>
              <a:t>הייַנט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אַ </a:t>
            </a:r>
            <a:r>
              <a:rPr lang="he-IL" sz="2000" dirty="0" err="1" smtClean="0"/>
              <a:t>שייַנער</a:t>
            </a:r>
            <a:r>
              <a:rPr lang="he-IL" sz="2000" dirty="0" smtClean="0"/>
              <a:t> </a:t>
            </a:r>
            <a:r>
              <a:rPr lang="he-IL" sz="2000" dirty="0" err="1" smtClean="0"/>
              <a:t>טאָג</a:t>
            </a:r>
            <a:r>
              <a:rPr lang="he-IL" sz="2000" dirty="0" smtClean="0"/>
              <a:t>. </a:t>
            </a:r>
            <a:r>
              <a:rPr lang="he-IL" sz="2000" dirty="0"/>
              <a:t>אַ </a:t>
            </a:r>
            <a:r>
              <a:rPr lang="he-IL" sz="2000" dirty="0" err="1"/>
              <a:t>נאַרציז</a:t>
            </a:r>
            <a:r>
              <a:rPr lang="he-IL" sz="2000" dirty="0"/>
              <a:t> </a:t>
            </a:r>
            <a:r>
              <a:rPr lang="he-IL" sz="2000" dirty="0" err="1" smtClean="0"/>
              <a:t>בליעט</a:t>
            </a:r>
            <a:r>
              <a:rPr lang="he-IL" sz="2000" dirty="0" smtClean="0"/>
              <a:t> </a:t>
            </a:r>
            <a:r>
              <a:rPr lang="he-IL" sz="2000" dirty="0" err="1" smtClean="0"/>
              <a:t>אויף</a:t>
            </a:r>
            <a:r>
              <a:rPr lang="he-IL" sz="2000" dirty="0" smtClean="0"/>
              <a:t>,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אויף</a:t>
            </a:r>
            <a:r>
              <a:rPr lang="he-IL" sz="2000" dirty="0"/>
              <a:t> </a:t>
            </a:r>
            <a:r>
              <a:rPr lang="he-IL" sz="2000" dirty="0" err="1"/>
              <a:t>דעם</a:t>
            </a:r>
            <a:r>
              <a:rPr lang="he-IL" sz="2000" dirty="0"/>
              <a:t> בלום </a:t>
            </a:r>
            <a:r>
              <a:rPr lang="he-IL" sz="2000" dirty="0" err="1"/>
              <a:t>זיצט</a:t>
            </a:r>
            <a:r>
              <a:rPr lang="he-IL" sz="2000" dirty="0"/>
              <a:t> אַן </a:t>
            </a:r>
            <a:r>
              <a:rPr lang="he-IL" sz="2000" dirty="0" err="1" smtClean="0"/>
              <a:t>אויסגעצייכנטן</a:t>
            </a:r>
            <a:r>
              <a:rPr lang="he-IL" sz="2000" dirty="0" smtClean="0"/>
              <a:t> </a:t>
            </a:r>
            <a:r>
              <a:rPr lang="he-IL" sz="2000" dirty="0" err="1"/>
              <a:t>באַשעפֿעניש</a:t>
            </a:r>
            <a:r>
              <a:rPr lang="he-IL" sz="2000" dirty="0"/>
              <a:t> .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עס</a:t>
            </a:r>
            <a:r>
              <a:rPr lang="he-IL" sz="2000" dirty="0"/>
              <a:t> </a:t>
            </a:r>
            <a:r>
              <a:rPr lang="he-IL" sz="2000" dirty="0" err="1"/>
              <a:t>זעט</a:t>
            </a:r>
            <a:r>
              <a:rPr lang="he-IL" sz="2000" dirty="0"/>
              <a:t> </a:t>
            </a:r>
            <a:r>
              <a:rPr lang="he-IL" sz="2000" dirty="0" err="1"/>
              <a:t>אויס</a:t>
            </a:r>
            <a:r>
              <a:rPr lang="he-IL" sz="2000" dirty="0"/>
              <a:t> </a:t>
            </a:r>
            <a:r>
              <a:rPr lang="he-IL" sz="2000" dirty="0" smtClean="0"/>
              <a:t>אַז </a:t>
            </a:r>
            <a:r>
              <a:rPr lang="he-IL" sz="2000" dirty="0" err="1"/>
              <a:t>דאָס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אַ </a:t>
            </a:r>
            <a:r>
              <a:rPr lang="he-IL" sz="2000" dirty="0" err="1"/>
              <a:t>פֿלאַטערל</a:t>
            </a:r>
            <a:r>
              <a:rPr lang="he-IL" sz="2000" dirty="0"/>
              <a:t> !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2000" dirty="0" smtClean="0"/>
              <a:t/>
            </a:r>
            <a:br>
              <a:rPr lang="he-IL" sz="2000" dirty="0" smtClean="0"/>
            </a:br>
            <a:endParaRPr lang="he-IL" sz="2000" dirty="0"/>
          </a:p>
        </p:txBody>
      </p:sp>
      <p:pic>
        <p:nvPicPr>
          <p:cNvPr id="4" name="מציין מיקום תוכן 3" descr="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/>
              <a:t>שלום! אָבער </a:t>
            </a:r>
            <a:r>
              <a:rPr lang="he-IL" sz="2000" dirty="0" err="1"/>
              <a:t>דאָס</a:t>
            </a:r>
            <a:r>
              <a:rPr lang="he-IL" sz="2000" dirty="0"/>
              <a:t> </a:t>
            </a:r>
            <a:r>
              <a:rPr lang="he-IL" sz="2000" dirty="0" err="1"/>
              <a:t>באַשעפֿעניש</a:t>
            </a:r>
            <a:r>
              <a:rPr lang="he-IL" sz="2000" dirty="0"/>
              <a:t> האָט </a:t>
            </a:r>
            <a:r>
              <a:rPr lang="he-IL" sz="2000" dirty="0" err="1"/>
              <a:t>אויסגעשטרעקט</a:t>
            </a:r>
            <a:r>
              <a:rPr lang="he-IL" sz="2000" dirty="0"/>
              <a:t> די </a:t>
            </a:r>
            <a:r>
              <a:rPr lang="he-IL" sz="2000" dirty="0" err="1"/>
              <a:t>פֿליגלען</a:t>
            </a:r>
            <a:r>
              <a:rPr lang="he-IL" sz="2000" dirty="0"/>
              <a:t>,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איינס</a:t>
            </a:r>
            <a:r>
              <a:rPr lang="he-IL" sz="2000" dirty="0"/>
              <a:t> און צווי און ער </a:t>
            </a:r>
            <a:r>
              <a:rPr lang="he-IL" sz="2000" dirty="0" err="1"/>
              <a:t>איז</a:t>
            </a:r>
            <a:r>
              <a:rPr lang="he-IL" sz="2000" dirty="0"/>
              <a:t> אין </a:t>
            </a:r>
            <a:r>
              <a:rPr lang="he-IL" sz="2000" dirty="0" err="1"/>
              <a:t>הימל</a:t>
            </a:r>
            <a:r>
              <a:rPr lang="he-IL" sz="2000" dirty="0"/>
              <a:t> .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/>
              <a:t> </a:t>
            </a:r>
            <a:r>
              <a:rPr lang="he-IL" sz="2000" dirty="0" err="1"/>
              <a:t>קוקט</a:t>
            </a:r>
            <a:r>
              <a:rPr lang="he-IL" sz="2000" dirty="0"/>
              <a:t> </a:t>
            </a:r>
            <a:r>
              <a:rPr lang="he-IL" sz="2000" dirty="0" err="1"/>
              <a:t>אויף</a:t>
            </a:r>
            <a:r>
              <a:rPr lang="he-IL" sz="2000" dirty="0"/>
              <a:t> </a:t>
            </a:r>
            <a:r>
              <a:rPr lang="he-IL" sz="2000" dirty="0" err="1"/>
              <a:t>אים</a:t>
            </a:r>
            <a:r>
              <a:rPr lang="he-IL" sz="2000" dirty="0"/>
              <a:t> </a:t>
            </a:r>
            <a:r>
              <a:rPr lang="he-IL" sz="2000" dirty="0" err="1"/>
              <a:t>דער</a:t>
            </a:r>
            <a:r>
              <a:rPr lang="he-IL" sz="2000" dirty="0"/>
              <a:t> </a:t>
            </a:r>
            <a:r>
              <a:rPr lang="he-IL" sz="2000" dirty="0" err="1"/>
              <a:t>הונט</a:t>
            </a:r>
            <a:r>
              <a:rPr lang="he-IL" sz="2000" dirty="0"/>
              <a:t> און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איבערראַשט</a:t>
            </a:r>
            <a:r>
              <a:rPr lang="he-IL" sz="2000" dirty="0"/>
              <a:t> און </a:t>
            </a:r>
            <a:r>
              <a:rPr lang="he-IL" sz="2000" dirty="0" err="1"/>
              <a:t>אומעטיק</a:t>
            </a:r>
            <a:r>
              <a:rPr lang="he-IL" sz="2000" dirty="0"/>
              <a:t> .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2000" dirty="0"/>
              <a:t>פֿאַר </a:t>
            </a:r>
            <a:r>
              <a:rPr lang="he-IL" sz="2000" dirty="0" err="1"/>
              <a:t>וואָס</a:t>
            </a:r>
            <a:r>
              <a:rPr lang="he-IL" sz="2000" dirty="0"/>
              <a:t> </a:t>
            </a:r>
            <a:r>
              <a:rPr lang="he-IL" sz="2000" dirty="0" err="1"/>
              <a:t>וועל</a:t>
            </a:r>
            <a:r>
              <a:rPr lang="he-IL" sz="2000" dirty="0"/>
              <a:t> איך ניט </a:t>
            </a:r>
            <a:r>
              <a:rPr lang="he-IL" sz="2000" dirty="0" err="1"/>
              <a:t>קענען</a:t>
            </a:r>
            <a:r>
              <a:rPr lang="he-IL" sz="2000" dirty="0"/>
              <a:t> </a:t>
            </a:r>
            <a:r>
              <a:rPr lang="he-IL" sz="2000" dirty="0" err="1"/>
              <a:t>אַוועקפֿליען</a:t>
            </a:r>
            <a:r>
              <a:rPr lang="he-IL" sz="2000" dirty="0"/>
              <a:t> ?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he-IL" sz="2000" dirty="0"/>
          </a:p>
        </p:txBody>
      </p:sp>
      <p:pic>
        <p:nvPicPr>
          <p:cNvPr id="4" name="מציין מיקום תוכן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 err="1"/>
              <a:t>גוט</a:t>
            </a:r>
            <a:r>
              <a:rPr lang="he-IL" sz="2000" dirty="0"/>
              <a:t>, </a:t>
            </a:r>
            <a:r>
              <a:rPr lang="he-IL" sz="2000" dirty="0" err="1"/>
              <a:t>גוט</a:t>
            </a:r>
            <a:r>
              <a:rPr lang="he-IL" sz="2000" dirty="0"/>
              <a:t>, אויב איך בין ניט </a:t>
            </a:r>
            <a:r>
              <a:rPr lang="he-IL" sz="2000" dirty="0" err="1"/>
              <a:t>אַוועקגעפֿלויגן</a:t>
            </a:r>
            <a:r>
              <a:rPr lang="he-IL" sz="2000" dirty="0"/>
              <a:t>, איך </a:t>
            </a:r>
            <a:r>
              <a:rPr lang="he-IL" sz="2000" dirty="0" err="1"/>
              <a:t>וועל</a:t>
            </a:r>
            <a:r>
              <a:rPr lang="he-IL" sz="2000" dirty="0"/>
              <a:t> </a:t>
            </a:r>
            <a:r>
              <a:rPr lang="he-IL" sz="2000" dirty="0" err="1"/>
              <a:t>אויפֿשפּרינגען</a:t>
            </a:r>
            <a:r>
              <a:rPr lang="he-IL" sz="2000" dirty="0"/>
              <a:t> און </a:t>
            </a:r>
            <a:r>
              <a:rPr lang="he-IL" sz="2000" dirty="0" err="1"/>
              <a:t>אַרומלויפֿן</a:t>
            </a:r>
            <a:r>
              <a:rPr lang="he-IL" sz="2000" dirty="0"/>
              <a:t> !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נאָר</a:t>
            </a:r>
            <a:r>
              <a:rPr lang="he-IL" sz="2000" dirty="0"/>
              <a:t> </a:t>
            </a:r>
            <a:r>
              <a:rPr lang="he-IL" sz="2000" dirty="0" err="1"/>
              <a:t>ווער</a:t>
            </a:r>
            <a:r>
              <a:rPr lang="he-IL" sz="2000" dirty="0"/>
              <a:t>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עס</a:t>
            </a:r>
            <a:r>
              <a:rPr lang="he-IL" sz="2000" dirty="0"/>
              <a:t> = </a:t>
            </a:r>
            <a:r>
              <a:rPr lang="he-IL" sz="2000" dirty="0" err="1"/>
              <a:t>ווער</a:t>
            </a:r>
            <a:r>
              <a:rPr lang="he-IL" sz="2000" dirty="0"/>
              <a:t> קומט </a:t>
            </a:r>
            <a:r>
              <a:rPr lang="he-IL" sz="2000" dirty="0" err="1"/>
              <a:t>דאָרט</a:t>
            </a:r>
            <a:r>
              <a:rPr lang="he-IL" sz="2000" dirty="0"/>
              <a:t> ? אַ חבר-קיבוץ !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/>
              <a:t> רופֿט דיו ! דיו !" און </a:t>
            </a:r>
            <a:r>
              <a:rPr lang="he-IL" sz="2000" dirty="0" err="1"/>
              <a:t>דאָס</a:t>
            </a:r>
            <a:r>
              <a:rPr lang="he-IL" sz="2000" dirty="0"/>
              <a:t> </a:t>
            </a:r>
            <a:r>
              <a:rPr lang="he-IL" sz="2000" dirty="0" err="1"/>
              <a:t>פֿערדל</a:t>
            </a:r>
            <a:r>
              <a:rPr lang="he-IL" sz="2000" dirty="0"/>
              <a:t> </a:t>
            </a:r>
            <a:r>
              <a:rPr lang="he-IL" sz="2000" dirty="0" err="1"/>
              <a:t>שפּאַנט</a:t>
            </a:r>
            <a:r>
              <a:rPr lang="he-IL" sz="2000" dirty="0"/>
              <a:t> </a:t>
            </a:r>
            <a:r>
              <a:rPr lang="he-IL" sz="2000" dirty="0" err="1"/>
              <a:t>אַוועק</a:t>
            </a:r>
            <a:r>
              <a:rPr lang="he-IL" sz="2000" dirty="0"/>
              <a:t> </a:t>
            </a:r>
            <a:r>
              <a:rPr lang="he-IL" sz="2000" dirty="0" err="1"/>
              <a:t>לויפֿענדיק</a:t>
            </a:r>
            <a:r>
              <a:rPr lang="he-IL" sz="2000" dirty="0"/>
              <a:t> .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/>
              <a:t>לאָמיר </a:t>
            </a:r>
            <a:r>
              <a:rPr lang="he-IL" sz="2000" dirty="0" err="1"/>
              <a:t>זעען</a:t>
            </a:r>
            <a:r>
              <a:rPr lang="he-IL" sz="2000" dirty="0"/>
              <a:t> </a:t>
            </a:r>
            <a:r>
              <a:rPr lang="he-IL" sz="2000" dirty="0" err="1"/>
              <a:t>ווער</a:t>
            </a:r>
            <a:r>
              <a:rPr lang="he-IL" sz="2000" dirty="0"/>
              <a:t> </a:t>
            </a:r>
            <a:r>
              <a:rPr lang="he-IL" sz="2000" dirty="0" err="1"/>
              <a:t>וועט</a:t>
            </a:r>
            <a:r>
              <a:rPr lang="he-IL" sz="2000" dirty="0"/>
              <a:t> </a:t>
            </a:r>
            <a:r>
              <a:rPr lang="he-IL" sz="2000" dirty="0" err="1"/>
              <a:t>אָנקומען</a:t>
            </a:r>
            <a:r>
              <a:rPr lang="he-IL" sz="2000" dirty="0"/>
              <a:t> </a:t>
            </a:r>
            <a:r>
              <a:rPr lang="he-IL" sz="2000" dirty="0" err="1"/>
              <a:t>שנעלער</a:t>
            </a:r>
            <a:r>
              <a:rPr lang="he-IL" sz="2000" dirty="0"/>
              <a:t> !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he-IL" sz="2000" dirty="0"/>
          </a:p>
        </p:txBody>
      </p:sp>
      <p:pic>
        <p:nvPicPr>
          <p:cNvPr id="4" name="מציין מיקום תוכן 3" descr="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/>
              <a:t>האָט </a:t>
            </a:r>
            <a:r>
              <a:rPr lang="he-IL" sz="2000" dirty="0" err="1"/>
              <a:t>זיך</a:t>
            </a:r>
            <a:r>
              <a:rPr lang="he-IL" sz="2000" dirty="0"/>
              <a:t> </a:t>
            </a:r>
            <a:r>
              <a:rPr lang="he-IL" sz="2000" dirty="0" err="1"/>
              <a:t>אומגעקערט</a:t>
            </a:r>
            <a:r>
              <a:rPr lang="he-IL" sz="2000" dirty="0"/>
              <a:t> </a:t>
            </a:r>
            <a:r>
              <a:rPr lang="he-IL" sz="2000" dirty="0" smtClean="0"/>
              <a:t>קיין </a:t>
            </a:r>
            <a:r>
              <a:rPr lang="he-IL" sz="2000" dirty="0" smtClean="0"/>
              <a:t>משק</a:t>
            </a:r>
            <a:r>
              <a:rPr lang="he-IL" sz="2000" dirty="0"/>
              <a:t>, און </a:t>
            </a:r>
            <a:r>
              <a:rPr lang="he-IL" sz="2000" dirty="0" err="1"/>
              <a:t>איז</a:t>
            </a:r>
            <a:r>
              <a:rPr lang="he-IL" sz="2000" dirty="0"/>
              <a:t> </a:t>
            </a:r>
            <a:r>
              <a:rPr lang="he-IL" sz="2000" dirty="0" err="1"/>
              <a:t>אַרייַנגעקומען</a:t>
            </a:r>
            <a:r>
              <a:rPr lang="he-IL" sz="2000" dirty="0"/>
              <a:t> אין </a:t>
            </a:r>
            <a:r>
              <a:rPr lang="he-IL" sz="2000" dirty="0" err="1"/>
              <a:t>קו-שטאַל</a:t>
            </a:r>
            <a:r>
              <a:rPr lang="he-IL" sz="2000" dirty="0"/>
              <a:t> -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2000" dirty="0"/>
              <a:t>שלום עליכם קו . צי </a:t>
            </a:r>
            <a:r>
              <a:rPr lang="he-IL" sz="2000" dirty="0" err="1"/>
              <a:t>מאָכסט</a:t>
            </a:r>
            <a:r>
              <a:rPr lang="he-IL" sz="2000" dirty="0"/>
              <a:t> </a:t>
            </a:r>
            <a:r>
              <a:rPr lang="he-IL" sz="2000" dirty="0" err="1"/>
              <a:t>סמעטענע</a:t>
            </a:r>
            <a:r>
              <a:rPr lang="he-IL" sz="2000" dirty="0"/>
              <a:t> ?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 smtClean="0"/>
              <a:t>קליינער</a:t>
            </a:r>
            <a:r>
              <a:rPr lang="he-IL" sz="2000" dirty="0" smtClean="0"/>
              <a:t> טיפּש</a:t>
            </a:r>
            <a:r>
              <a:rPr lang="he-IL" sz="2000" dirty="0"/>
              <a:t>! </a:t>
            </a:r>
            <a:r>
              <a:rPr lang="he-IL" sz="2000" dirty="0" smtClean="0"/>
              <a:t>די </a:t>
            </a:r>
            <a:r>
              <a:rPr lang="he-IL" sz="2000" dirty="0"/>
              <a:t>קו </a:t>
            </a:r>
            <a:r>
              <a:rPr lang="he-IL" sz="2000" dirty="0" err="1" smtClean="0"/>
              <a:t>ענטפֿערט</a:t>
            </a:r>
            <a:r>
              <a:rPr lang="he-IL" sz="2000" dirty="0" smtClean="0"/>
              <a:t> </a:t>
            </a:r>
            <a:r>
              <a:rPr lang="he-IL" sz="2000" dirty="0"/>
              <a:t>.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/>
              <a:t>איך </a:t>
            </a:r>
            <a:r>
              <a:rPr lang="he-IL" sz="2000" dirty="0" err="1" smtClean="0"/>
              <a:t>פּראָדוציר</a:t>
            </a:r>
            <a:r>
              <a:rPr lang="he-IL" sz="2000" dirty="0" smtClean="0"/>
              <a:t> </a:t>
            </a:r>
            <a:r>
              <a:rPr lang="he-IL" sz="2000" dirty="0" err="1"/>
              <a:t>מילך</a:t>
            </a:r>
            <a:r>
              <a:rPr lang="he-IL" sz="2000" dirty="0"/>
              <a:t> </a:t>
            </a:r>
            <a:r>
              <a:rPr lang="he-IL" sz="2000" dirty="0" smtClean="0"/>
              <a:t>פֿאַר</a:t>
            </a:r>
            <a:r>
              <a:rPr lang="he-IL" sz="2000" dirty="0" smtClean="0"/>
              <a:t> </a:t>
            </a:r>
            <a:r>
              <a:rPr lang="he-IL" sz="2000" dirty="0" err="1"/>
              <a:t>קעז</a:t>
            </a:r>
            <a:r>
              <a:rPr lang="he-IL" sz="2000" dirty="0"/>
              <a:t> !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he-IL" sz="2000" dirty="0"/>
          </a:p>
        </p:txBody>
      </p:sp>
      <p:pic>
        <p:nvPicPr>
          <p:cNvPr id="4" name="מציין מיקום תוכן 3" descr="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 err="1" smtClean="0"/>
              <a:t>דאַמאָלט</a:t>
            </a:r>
            <a:r>
              <a:rPr lang="he-IL" sz="2000" dirty="0"/>
              <a:t> </a:t>
            </a:r>
            <a:r>
              <a:rPr lang="he-IL" sz="2000" dirty="0" err="1" smtClean="0"/>
              <a:t>איז</a:t>
            </a:r>
            <a:r>
              <a:rPr lang="he-IL" sz="2000" dirty="0" smtClean="0"/>
              <a:t> </a:t>
            </a:r>
            <a:r>
              <a:rPr lang="he-IL" sz="2000" dirty="0"/>
              <a:t>גדי </a:t>
            </a:r>
            <a:r>
              <a:rPr lang="he-IL" sz="2000" dirty="0" err="1" smtClean="0"/>
              <a:t>אַרייַנגעקומען</a:t>
            </a:r>
            <a:r>
              <a:rPr lang="he-IL" sz="2000" dirty="0" smtClean="0"/>
              <a:t> </a:t>
            </a:r>
            <a:r>
              <a:rPr lang="he-IL" sz="2000" dirty="0"/>
              <a:t>צו </a:t>
            </a:r>
            <a:r>
              <a:rPr lang="he-IL" sz="2000" dirty="0" err="1"/>
              <a:t>דעם</a:t>
            </a:r>
            <a:r>
              <a:rPr lang="he-IL" sz="2000" dirty="0"/>
              <a:t> </a:t>
            </a:r>
            <a:r>
              <a:rPr lang="he-IL" sz="2000" dirty="0" err="1"/>
              <a:t>קו-שטאַל</a:t>
            </a:r>
            <a:r>
              <a:rPr lang="he-IL" sz="2000" dirty="0" smtClean="0"/>
              <a:t>:,, </a:t>
            </a:r>
            <a:r>
              <a:rPr lang="he-IL" sz="2000" dirty="0" err="1" smtClean="0"/>
              <a:t>קוקט</a:t>
            </a:r>
            <a:r>
              <a:rPr lang="he-IL" sz="2000" dirty="0" smtClean="0"/>
              <a:t> </a:t>
            </a:r>
            <a:r>
              <a:rPr lang="he-IL" sz="2000" dirty="0"/>
              <a:t>!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2000" dirty="0" smtClean="0"/>
              <a:t>מייַן </a:t>
            </a:r>
            <a:r>
              <a:rPr lang="he-IL" sz="2000" dirty="0" err="1" smtClean="0"/>
              <a:t>פְּלוּטא</a:t>
            </a:r>
            <a:r>
              <a:rPr lang="he-IL" sz="2000" dirty="0" smtClean="0"/>
              <a:t>ָ, </a:t>
            </a:r>
            <a:r>
              <a:rPr lang="he-IL" sz="2000" dirty="0"/>
              <a:t>וווּ </a:t>
            </a:r>
            <a:r>
              <a:rPr lang="he-IL" sz="2000" dirty="0" err="1" smtClean="0"/>
              <a:t>בי</a:t>
            </a:r>
            <a:r>
              <a:rPr lang="he-IL" sz="2000" dirty="0" err="1" smtClean="0"/>
              <a:t>סט</a:t>
            </a:r>
            <a:r>
              <a:rPr lang="he-IL" sz="2000" dirty="0" smtClean="0"/>
              <a:t> </a:t>
            </a:r>
            <a:r>
              <a:rPr lang="he-IL" sz="2000" dirty="0" err="1" smtClean="0"/>
              <a:t>געווען</a:t>
            </a:r>
            <a:r>
              <a:rPr lang="he-IL" sz="2000" dirty="0"/>
              <a:t>?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 smtClean="0"/>
              <a:t>פְּלוּטא</a:t>
            </a:r>
            <a:r>
              <a:rPr lang="he-IL" sz="2000" dirty="0" smtClean="0"/>
              <a:t>ָ </a:t>
            </a:r>
            <a:r>
              <a:rPr lang="he-IL" sz="2000" dirty="0" err="1" smtClean="0"/>
              <a:t>געליבטער</a:t>
            </a:r>
            <a:r>
              <a:rPr lang="he-IL" sz="2000" dirty="0" smtClean="0"/>
              <a:t>, </a:t>
            </a:r>
            <a:r>
              <a:rPr lang="he-IL" sz="2000" dirty="0"/>
              <a:t>שלום וברכה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ביסט</a:t>
            </a:r>
            <a:r>
              <a:rPr lang="he-IL" sz="2000" dirty="0"/>
              <a:t> דו </a:t>
            </a:r>
            <a:r>
              <a:rPr lang="he-IL" sz="2000" dirty="0" err="1"/>
              <a:t>צוריקגעקומען</a:t>
            </a:r>
            <a:r>
              <a:rPr lang="he-IL" sz="2000" dirty="0"/>
              <a:t> </a:t>
            </a:r>
            <a:r>
              <a:rPr lang="he-IL" sz="2000" dirty="0" err="1" smtClean="0"/>
              <a:t>אַהיים</a:t>
            </a:r>
            <a:r>
              <a:rPr lang="he-IL" sz="2000" dirty="0"/>
              <a:t>, </a:t>
            </a:r>
            <a:r>
              <a:rPr lang="he-IL" sz="2000" dirty="0" err="1" smtClean="0"/>
              <a:t>וועלכער</a:t>
            </a:r>
            <a:r>
              <a:rPr lang="he-IL" sz="2000" dirty="0" smtClean="0"/>
              <a:t> </a:t>
            </a:r>
            <a:r>
              <a:rPr lang="he-IL" sz="2000" dirty="0" err="1"/>
              <a:t>פֿרייד</a:t>
            </a:r>
            <a:r>
              <a:rPr lang="he-IL" sz="2000" dirty="0"/>
              <a:t>!"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endParaRPr lang="he-IL" sz="2000" dirty="0"/>
          </a:p>
        </p:txBody>
      </p:sp>
      <p:pic>
        <p:nvPicPr>
          <p:cNvPr id="4" name="מציין מיקום תוכן 3" descr="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54452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1143000"/>
          </a:xfrm>
        </p:spPr>
        <p:txBody>
          <a:bodyPr/>
          <a:lstStyle/>
          <a:p>
            <a:pPr algn="ctr"/>
            <a:r>
              <a:rPr lang="he-IL" sz="2000" dirty="0"/>
              <a:t>אָט </a:t>
            </a:r>
            <a:r>
              <a:rPr lang="he-IL" sz="2000" dirty="0" err="1" smtClean="0"/>
              <a:t>איז</a:t>
            </a:r>
            <a:r>
              <a:rPr lang="he-IL" sz="2000" dirty="0" smtClean="0"/>
              <a:t> </a:t>
            </a:r>
            <a:r>
              <a:rPr lang="he-IL" sz="2000" dirty="0" err="1" smtClean="0"/>
              <a:t>שוין</a:t>
            </a:r>
            <a:r>
              <a:rPr lang="he-IL" sz="2000" dirty="0" smtClean="0"/>
              <a:t> </a:t>
            </a:r>
            <a:r>
              <a:rPr lang="he-IL" sz="2000" dirty="0" err="1"/>
              <a:t>אָוונט</a:t>
            </a:r>
            <a:r>
              <a:rPr lang="he-IL" sz="2000" dirty="0"/>
              <a:t>, </a:t>
            </a:r>
            <a:r>
              <a:rPr lang="he-IL" sz="2000" dirty="0" err="1" smtClean="0"/>
              <a:t>איז</a:t>
            </a:r>
            <a:r>
              <a:rPr lang="he-IL" sz="2000" dirty="0" smtClean="0"/>
              <a:t> </a:t>
            </a:r>
            <a:r>
              <a:rPr lang="he-IL" sz="2000" dirty="0" err="1" smtClean="0"/>
              <a:t>אַרויסגעקומען</a:t>
            </a:r>
            <a:r>
              <a:rPr lang="he-IL" sz="2000" dirty="0" smtClean="0"/>
              <a:t> </a:t>
            </a:r>
            <a:r>
              <a:rPr lang="he-IL" sz="2000" dirty="0" smtClean="0"/>
              <a:t>די </a:t>
            </a:r>
            <a:r>
              <a:rPr lang="he-IL" sz="2000" dirty="0"/>
              <a:t>לבֿנה .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r>
              <a:rPr lang="he-IL" sz="2000" dirty="0"/>
              <a:t>און </a:t>
            </a:r>
            <a:r>
              <a:rPr lang="he-IL" sz="2000" dirty="0" err="1" smtClean="0"/>
              <a:t>פְּלוּטא</a:t>
            </a:r>
            <a:r>
              <a:rPr lang="he-IL" sz="2000" smtClean="0"/>
              <a:t>ָ און </a:t>
            </a:r>
            <a:r>
              <a:rPr lang="he-IL" sz="2000" dirty="0"/>
              <a:t>גדי </a:t>
            </a:r>
            <a:r>
              <a:rPr lang="he-IL" sz="2000" dirty="0" err="1" smtClean="0"/>
              <a:t>לויפֿן</a:t>
            </a:r>
            <a:r>
              <a:rPr lang="he-IL" sz="2000" dirty="0" smtClean="0"/>
              <a:t> </a:t>
            </a:r>
            <a:r>
              <a:rPr lang="he-IL" sz="2000" dirty="0"/>
              <a:t>אין </a:t>
            </a:r>
            <a:r>
              <a:rPr lang="he-IL" sz="2000" dirty="0" err="1" smtClean="0"/>
              <a:t>שפּאַנט</a:t>
            </a:r>
            <a:r>
              <a:rPr lang="he-IL" sz="2000" dirty="0" smtClean="0"/>
              <a:t> .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לאָמיר </a:t>
            </a:r>
            <a:r>
              <a:rPr lang="he-IL" sz="2000" dirty="0" err="1" smtClean="0"/>
              <a:t>לויפֿן</a:t>
            </a:r>
            <a:r>
              <a:rPr lang="he-IL" sz="2000" dirty="0" smtClean="0"/>
              <a:t> </a:t>
            </a:r>
            <a:r>
              <a:rPr lang="he-IL" sz="2000" dirty="0"/>
              <a:t>שנעל! </a:t>
            </a:r>
            <a:r>
              <a:rPr lang="he-IL" sz="2000" dirty="0" err="1" smtClean="0"/>
              <a:t>ווער</a:t>
            </a:r>
            <a:r>
              <a:rPr lang="he-IL" sz="2000" dirty="0" smtClean="0"/>
              <a:t> </a:t>
            </a:r>
            <a:r>
              <a:rPr lang="he-IL" sz="2000" dirty="0" err="1" smtClean="0"/>
              <a:t>וועט</a:t>
            </a:r>
            <a:r>
              <a:rPr lang="he-IL" sz="2000" dirty="0" smtClean="0"/>
              <a:t> </a:t>
            </a:r>
            <a:r>
              <a:rPr lang="he-IL" sz="2000" dirty="0" err="1"/>
              <a:t>קומען</a:t>
            </a:r>
            <a:r>
              <a:rPr lang="he-IL" sz="2000" dirty="0"/>
              <a:t> </a:t>
            </a:r>
            <a:r>
              <a:rPr lang="he-IL" sz="2000" dirty="0" err="1" smtClean="0"/>
              <a:t>דער</a:t>
            </a:r>
            <a:r>
              <a:rPr lang="he-IL" sz="2000" dirty="0" smtClean="0"/>
              <a:t> </a:t>
            </a:r>
            <a:r>
              <a:rPr lang="he-IL" sz="2000" dirty="0" err="1" smtClean="0"/>
              <a:t>ערשטער</a:t>
            </a:r>
            <a:r>
              <a:rPr lang="he-IL" sz="2000" dirty="0" smtClean="0"/>
              <a:t> ?</a:t>
            </a:r>
            <a: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he-IL" sz="20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he-IL" sz="2000" dirty="0" err="1"/>
              <a:t>שוין</a:t>
            </a:r>
            <a:r>
              <a:rPr lang="he-IL" sz="2000" dirty="0"/>
              <a:t> </a:t>
            </a:r>
            <a:r>
              <a:rPr lang="he-IL" sz="2000" dirty="0" err="1"/>
              <a:t>צייַט</a:t>
            </a:r>
            <a:r>
              <a:rPr lang="he-IL" sz="2000" dirty="0"/>
              <a:t> צו </a:t>
            </a:r>
            <a:r>
              <a:rPr lang="he-IL" sz="2000" dirty="0" err="1"/>
              <a:t>עסן</a:t>
            </a:r>
            <a:r>
              <a:rPr lang="he-IL" sz="2000" dirty="0"/>
              <a:t> און </a:t>
            </a:r>
            <a:r>
              <a:rPr lang="he-IL" sz="2000" dirty="0" err="1" smtClean="0"/>
              <a:t>לייגן</a:t>
            </a:r>
            <a:r>
              <a:rPr lang="he-IL" sz="2000" dirty="0" smtClean="0"/>
              <a:t> </a:t>
            </a:r>
            <a:r>
              <a:rPr lang="he-IL" sz="2000" dirty="0" err="1" smtClean="0"/>
              <a:t>זיך</a:t>
            </a:r>
            <a:r>
              <a:rPr lang="he-IL" sz="2000" dirty="0" smtClean="0"/>
              <a:t> שלאָפֿן</a:t>
            </a:r>
            <a:r>
              <a:rPr lang="he-IL" sz="2000" dirty="0"/>
              <a:t>!</a:t>
            </a:r>
            <a: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  <a:t/>
            </a:r>
            <a:br>
              <a:rPr lang="he-IL" sz="2000" dirty="0">
                <a:solidFill>
                  <a:srgbClr val="333333"/>
                </a:solidFill>
                <a:latin typeface="Tahoma" panose="020B0604030504040204" pitchFamily="34" charset="0"/>
              </a:rPr>
            </a:br>
            <a:endParaRPr lang="he-IL" sz="2000" dirty="0"/>
          </a:p>
        </p:txBody>
      </p:sp>
      <p:pic>
        <p:nvPicPr>
          <p:cNvPr id="4" name="מציין מיקום תוכן 3" descr="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יונים">
  <a:themeElements>
    <a:clrScheme name="יונים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יונים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יונים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223</TotalTime>
  <Words>164</Words>
  <Application>Microsoft Office PowerPoint</Application>
  <PresentationFormat>‫הצגה על המסך (4:3)</PresentationFormat>
  <Paragraphs>24</Paragraphs>
  <Slides>15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24" baseType="lpstr">
      <vt:lpstr>Arial</vt:lpstr>
      <vt:lpstr>Baskerville Old Face</vt:lpstr>
      <vt:lpstr>Calibri</vt:lpstr>
      <vt:lpstr>Century Gothic</vt:lpstr>
      <vt:lpstr>David</vt:lpstr>
      <vt:lpstr>Tahoma</vt:lpstr>
      <vt:lpstr>Times New Roman</vt:lpstr>
      <vt:lpstr>Wingdings 3</vt:lpstr>
      <vt:lpstr>יונים</vt:lpstr>
      <vt:lpstr>יש להשתמש באוזניות  מען דאַרף נוצן הער-טרייַבלעך</vt:lpstr>
      <vt:lpstr>מצגת של PowerPoint</vt:lpstr>
      <vt:lpstr>ווו איז פּלוטאָ </vt:lpstr>
      <vt:lpstr>ווו איז פּלוטאָ </vt:lpstr>
      <vt:lpstr>פּלוטאָ אַ הינטעלע פֿון קִיבוּץ מגידו . ער האָט אַלץ : זופּ און ביין, דאָס איז גוט און שיין: אָבער, פֿאַקטעלעך,  אים איז נימאס זיצן אָט אַזוי אַליין .    </vt:lpstr>
      <vt:lpstr>דורכגעריסן דעם שנור, געבילט,, האַב = האַב !" געשפּרונגען אייַליק שנעל, און געשיקט פֿיס ער איז געלאָפֿן אויפֿן וועג, ער איז געלאָפֿן אויף פֿעלדער אַוועק . וועמען וועט ער טרעפֿן?  זייער אינטערעסאַנט !    </vt:lpstr>
      <vt:lpstr>גרינלעכער באַשעפֿעניש, אויסטערליש, ווער ווייסט  וואָס = איז דער נאָמען פון דעם באַשעפֿעניש? איך מיין דאס איז אַ " פֿרעשעלע !" שלום! זאָגט פְּלוּטאָ . און וואס דער-ענטפֿער ? ענטפֿערט דאָס פֿרעשעלע צו פְּלוּטאָ  "קוה, קוה!"  </vt:lpstr>
      <vt:lpstr>געזאָגט = אים "קוָה = קוָה" און געשפּרונגען אין באַסיין, און אונדזער פְּלוּטאָ איז  דערשטוינט: אויס דעם באַסיין קוקן אַרויס אויף אים אויגן פֿון אַ הינטעלע - וואָס = איז דאָרט אונטער דעם וואַסער ? </vt:lpstr>
      <vt:lpstr>אוי וויי, וואס איז נאַסלעך ! באמת, דאָס איז אַ דוש ! און איז געקומען צו אים אַ ים־פֿיש און זאָגט צו אים אָט אזוי : די הינטעלעך זיינען אין וואַסער ! ניין, דאָס איז ניט גוט ! גיי ארויס טייערינקער חברל אויפֿן פּלאַזשע ! </vt:lpstr>
      <vt:lpstr>און פְּלוּטוֺ  איז אַרויסגעגאַנגען אויף דער פּלאַזשע. ער איז פֿריילעך,                              הייַנט איז אַ שייַנער טאָג. אַ נאַרציז בליעט אויף, אויף דעם בלום זיצט אַן אויסגעצייכנטן באַשעפֿעניש . עס זעט אויס אַז דאָס איז אַ פֿלאַטערל !  </vt:lpstr>
      <vt:lpstr>שלום! אָבער דאָס באַשעפֿעניש האָט אויסגעשטרעקט די פֿליגלען, איינס און צווי און ער איז אין הימל .  קוקט אויף אים דער הונט און איז איבערראַשט און אומעטיק . פֿאַר וואָס וועל איך ניט קענען אַוועקפֿליען ? </vt:lpstr>
      <vt:lpstr>גוט, גוט, אויב איך בין ניט אַוועקגעפֿלויגן, איך וועל אויפֿשפּרינגען און אַרומלויפֿן ! נאָר ווער איז עס = ווער קומט דאָרט ? אַ חבר-קיבוץ !  רופֿט דיו ! דיו !" און דאָס פֿערדל שפּאַנט אַוועק לויפֿענדיק . לאָמיר זעען ווער וועט אָנקומען שנעלער ! </vt:lpstr>
      <vt:lpstr>האָט זיך אומגעקערט קיין משק, און איז אַרייַנגעקומען אין קו-שטאַל - שלום עליכם קו . צי מאָכסט סמעטענע ? קליינער טיפּש! די קו ענטפֿערט . איך פּראָדוציר מילך פֿאַר קעז ! </vt:lpstr>
      <vt:lpstr>דאַמאָלט איז גדי אַרייַנגעקומען צו דעם קו-שטאַל:,, קוקט ! מייַן פְּלוּטאָ, וווּ ביסט געווען? פְּלוּטאָ געליבטער, שלום וברכה ביסט דו צוריקגעקומען אַהיים, וועלכער פֿרייד!" </vt:lpstr>
      <vt:lpstr>אָט איז שוין אָוונט, איז אַרויסגעקומען די לבֿנה . און פְּלוּטאָ און גדי לויפֿן אין שפּאַנט . לאָמיר לויפֿן שנעל! ווער וועט קומען דער ערשטער ? שוין צייַט צו עסן און לייגן זיך שלאָפֿן!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ort</dc:creator>
  <cp:lastModifiedBy>user</cp:lastModifiedBy>
  <cp:revision>36</cp:revision>
  <dcterms:created xsi:type="dcterms:W3CDTF">2016-06-17T18:35:21Z</dcterms:created>
  <dcterms:modified xsi:type="dcterms:W3CDTF">2017-02-18T07:24:23Z</dcterms:modified>
</cp:coreProperties>
</file>